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8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3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03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2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6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2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7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5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29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9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54167-77F8-486A-A5CC-DC5786BCBFEC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A4FDC-D1DE-4A4C-B056-B920A76ED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61" y="108557"/>
            <a:ext cx="4330439" cy="4330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266" y="848042"/>
            <a:ext cx="7371110" cy="10638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Noah –World in a mess</a:t>
            </a:r>
            <a:br>
              <a:rPr lang="en-GB" dirty="0" smtClean="0"/>
            </a:br>
            <a:r>
              <a:rPr lang="en-GB" dirty="0" smtClean="0"/>
              <a:t>Genesis 6-7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699" y="2097435"/>
            <a:ext cx="7137862" cy="645765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Guess the animal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2" y="2743200"/>
            <a:ext cx="2042627" cy="1581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09" y="2743200"/>
            <a:ext cx="2211359" cy="1577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956" y="2746877"/>
            <a:ext cx="1695821" cy="1598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32" y="5156284"/>
            <a:ext cx="2305543" cy="1530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7519" y="5156284"/>
            <a:ext cx="2294484" cy="1530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177" y="4879998"/>
            <a:ext cx="1371600" cy="1807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575" y="4580313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TIGER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539341" y="4553715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SNAKE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338576" y="4498668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5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61" y="108557"/>
            <a:ext cx="4330439" cy="433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277855"/>
            <a:ext cx="2347566" cy="1145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797493"/>
            <a:ext cx="1811899" cy="157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200" y="1903612"/>
            <a:ext cx="2360695" cy="157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207" y="62856"/>
            <a:ext cx="1192683" cy="1734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36" y="4181615"/>
            <a:ext cx="1811899" cy="1678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453" y="3825298"/>
            <a:ext cx="1588187" cy="2391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3321" y="3860037"/>
            <a:ext cx="2160347" cy="2409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6301" y="3906981"/>
            <a:ext cx="2216849" cy="23622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2859" y="665995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453321" y="2398466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ORCA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642910" y="4836219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LEMUR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347610" y="6352383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TARANTULA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94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61" y="108557"/>
            <a:ext cx="4330439" cy="433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16" y="402301"/>
            <a:ext cx="2295660" cy="166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07" y="402301"/>
            <a:ext cx="2535839" cy="166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920" y="2583419"/>
            <a:ext cx="2269356" cy="176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607" y="2611700"/>
            <a:ext cx="2535839" cy="1691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61" y="4688378"/>
            <a:ext cx="2284215" cy="1659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607" y="4688378"/>
            <a:ext cx="2566915" cy="1659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5192" y="1051419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26230" y="3272989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AARDVARK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888973" y="5197192"/>
            <a:ext cx="167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PORCUPINE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9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047" y="0"/>
            <a:ext cx="3604953" cy="36049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909" y="169127"/>
            <a:ext cx="7137862" cy="16557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Read Genesis 6:1-8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35676" y="627443"/>
            <a:ext cx="676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 groups discuss the questions</a:t>
            </a:r>
          </a:p>
          <a:p>
            <a:pPr algn="ctr"/>
            <a:r>
              <a:rPr lang="en-GB" sz="3200" dirty="0" smtClean="0"/>
              <a:t> and then feedback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6255" y="1914393"/>
            <a:ext cx="10440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1. Why  was God ‘grieved that He had made </a:t>
            </a:r>
            <a:r>
              <a:rPr lang="en-GB" sz="2800" dirty="0" smtClean="0"/>
              <a:t> humans</a:t>
            </a:r>
            <a:r>
              <a:rPr lang="en-GB" sz="2800" dirty="0"/>
              <a:t>?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/>
              <a:t>2. The text doesn’t give us clues about what made </a:t>
            </a:r>
            <a:r>
              <a:rPr lang="en-GB" sz="2800" dirty="0" smtClean="0"/>
              <a:t>  </a:t>
            </a:r>
          </a:p>
          <a:p>
            <a:r>
              <a:rPr lang="en-GB" sz="2800" dirty="0"/>
              <a:t>  </a:t>
            </a:r>
            <a:r>
              <a:rPr lang="en-GB" sz="2800" dirty="0" smtClean="0"/>
              <a:t>  man </a:t>
            </a:r>
            <a:r>
              <a:rPr lang="en-GB" sz="2800" dirty="0"/>
              <a:t>wicked except for Human hearts filled </a:t>
            </a:r>
            <a:r>
              <a:rPr lang="en-GB" sz="2800" dirty="0" smtClean="0"/>
              <a:t>with evil </a:t>
            </a:r>
            <a:r>
              <a:rPr lang="en-GB" sz="2800" dirty="0"/>
              <a:t>all the time. 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    What </a:t>
            </a:r>
            <a:r>
              <a:rPr lang="en-GB" sz="2800" dirty="0"/>
              <a:t>do you think that means?  </a:t>
            </a:r>
            <a:r>
              <a:rPr lang="en-GB" sz="2800" dirty="0" smtClean="0"/>
              <a:t>What </a:t>
            </a:r>
            <a:r>
              <a:rPr lang="en-GB" sz="2800" dirty="0"/>
              <a:t>might life have been like</a:t>
            </a:r>
            <a:r>
              <a:rPr lang="en-GB" sz="2800" dirty="0" smtClean="0"/>
              <a:t>?</a:t>
            </a:r>
          </a:p>
          <a:p>
            <a:endParaRPr lang="en-GB" sz="2800" dirty="0"/>
          </a:p>
          <a:p>
            <a:r>
              <a:rPr lang="en-GB" sz="2800" dirty="0"/>
              <a:t>3. Is the world better or worse today</a:t>
            </a:r>
            <a:r>
              <a:rPr lang="en-GB" sz="2800" dirty="0" smtClean="0"/>
              <a:t>?</a:t>
            </a:r>
          </a:p>
          <a:p>
            <a:endParaRPr lang="en-GB" sz="2800" dirty="0"/>
          </a:p>
          <a:p>
            <a:r>
              <a:rPr lang="en-GB" sz="2800" dirty="0"/>
              <a:t>4. How might we grieve God?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/>
              <a:t>5. In v </a:t>
            </a:r>
            <a:r>
              <a:rPr lang="en-GB" sz="2800" dirty="0" smtClean="0"/>
              <a:t>3, </a:t>
            </a:r>
            <a:r>
              <a:rPr lang="en-GB" sz="2800" dirty="0"/>
              <a:t>why can’t God’s Spirit put up with </a:t>
            </a:r>
            <a:r>
              <a:rPr lang="en-GB" sz="2800" dirty="0" smtClean="0"/>
              <a:t> mankind</a:t>
            </a:r>
            <a:r>
              <a:rPr lang="en-GB" sz="2800" dirty="0"/>
              <a:t>?  </a:t>
            </a:r>
          </a:p>
        </p:txBody>
      </p:sp>
    </p:spTree>
    <p:extLst>
      <p:ext uri="{BB962C8B-B14F-4D97-AF65-F5344CB8AC3E}">
        <p14:creationId xmlns:p14="http://schemas.microsoft.com/office/powerpoint/2010/main" val="5698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93" y="108557"/>
            <a:ext cx="3771207" cy="377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637" y="1648723"/>
            <a:ext cx="945157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6. Why was Noah chosen to build the Ark?</a:t>
            </a:r>
          </a:p>
          <a:p>
            <a:endParaRPr lang="en-GB" sz="3200" dirty="0" smtClean="0"/>
          </a:p>
          <a:p>
            <a:r>
              <a:rPr lang="en-GB" sz="3200" dirty="0" smtClean="0"/>
              <a:t>7. Why are God’s instructions so specific?</a:t>
            </a:r>
          </a:p>
          <a:p>
            <a:endParaRPr lang="en-GB" sz="3200" dirty="0"/>
          </a:p>
          <a:p>
            <a:r>
              <a:rPr lang="en-GB" sz="3200" dirty="0" smtClean="0"/>
              <a:t>8. If you were asked to build a boat in the middle of the    </a:t>
            </a:r>
          </a:p>
          <a:p>
            <a:r>
              <a:rPr lang="en-GB" sz="3200" dirty="0" smtClean="0"/>
              <a:t>     land, miles from water, what would you say/think? </a:t>
            </a:r>
          </a:p>
          <a:p>
            <a:r>
              <a:rPr lang="en-GB" sz="3200" dirty="0" smtClean="0"/>
              <a:t>     Do you think Noah was any different?</a:t>
            </a:r>
          </a:p>
          <a:p>
            <a:endParaRPr lang="en-GB" sz="3200" dirty="0" smtClean="0"/>
          </a:p>
          <a:p>
            <a:r>
              <a:rPr lang="en-GB" sz="3200" dirty="0" smtClean="0"/>
              <a:t>9. How </a:t>
            </a:r>
            <a:r>
              <a:rPr lang="en-GB" sz="3200" b="1" dirty="0" smtClean="0"/>
              <a:t>did</a:t>
            </a:r>
            <a:r>
              <a:rPr lang="en-GB" sz="3200" dirty="0" smtClean="0"/>
              <a:t> Noah respond? Why did he respond this way?   (18)</a:t>
            </a:r>
          </a:p>
          <a:p>
            <a:r>
              <a:rPr lang="en-GB" sz="3200" dirty="0" smtClean="0"/>
              <a:t>  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2558157" y="108557"/>
            <a:ext cx="35709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3200" dirty="0">
                <a:solidFill>
                  <a:prstClr val="black"/>
                </a:solidFill>
              </a:rPr>
              <a:t>Read Genesis </a:t>
            </a:r>
            <a:r>
              <a:rPr lang="en-GB" sz="3200" dirty="0" smtClean="0">
                <a:solidFill>
                  <a:prstClr val="black"/>
                </a:solidFill>
              </a:rPr>
              <a:t>6:9-22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0367" y="571505"/>
            <a:ext cx="676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In groups discuss the questions</a:t>
            </a:r>
          </a:p>
          <a:p>
            <a:pPr algn="ctr"/>
            <a:r>
              <a:rPr lang="en-GB" sz="3200" dirty="0" smtClean="0"/>
              <a:t> and then feedback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122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61" y="108557"/>
            <a:ext cx="4330439" cy="433043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84" y="750772"/>
            <a:ext cx="7603374" cy="5167889"/>
          </a:xfrm>
        </p:spPr>
        <p:txBody>
          <a:bodyPr>
            <a:normAutofit/>
          </a:bodyPr>
          <a:lstStyle/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8284" y="590204"/>
            <a:ext cx="79220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1. Make an Ark   </a:t>
            </a:r>
          </a:p>
          <a:p>
            <a:r>
              <a:rPr lang="en-GB" sz="2800" dirty="0" smtClean="0"/>
              <a:t>2. Use Cypress wood </a:t>
            </a:r>
          </a:p>
          <a:p>
            <a:r>
              <a:rPr lang="en-GB" sz="2800" dirty="0" smtClean="0"/>
              <a:t>3. Make rooms in it.  </a:t>
            </a:r>
          </a:p>
          <a:p>
            <a:r>
              <a:rPr lang="en-GB" sz="2800" dirty="0" smtClean="0"/>
              <a:t>4. Cover it in pitch inside and out</a:t>
            </a:r>
          </a:p>
          <a:p>
            <a:r>
              <a:rPr lang="en-GB" sz="2800" dirty="0" smtClean="0"/>
              <a:t>5. 450ft long (137m)</a:t>
            </a:r>
          </a:p>
          <a:p>
            <a:r>
              <a:rPr lang="en-GB" sz="2800" dirty="0" smtClean="0"/>
              <a:t>6. 75ft wide (23m)</a:t>
            </a:r>
          </a:p>
          <a:p>
            <a:r>
              <a:rPr lang="en-GB" sz="2800" dirty="0" smtClean="0"/>
              <a:t>7. 45ft high (14m).  </a:t>
            </a:r>
          </a:p>
          <a:p>
            <a:r>
              <a:rPr lang="en-GB" sz="2800" dirty="0" smtClean="0"/>
              <a:t>8  Make a roof  </a:t>
            </a:r>
          </a:p>
          <a:p>
            <a:r>
              <a:rPr lang="en-GB" sz="2800" dirty="0" smtClean="0"/>
              <a:t>9. Overhang 18 inches from top (45cm)</a:t>
            </a:r>
          </a:p>
          <a:p>
            <a:r>
              <a:rPr lang="en-GB" sz="2800" dirty="0" smtClean="0"/>
              <a:t>10.Door in the side</a:t>
            </a:r>
          </a:p>
          <a:p>
            <a:r>
              <a:rPr lang="en-GB" sz="2800" dirty="0" smtClean="0"/>
              <a:t>11.Lower and middle decks.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3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61" y="108557"/>
            <a:ext cx="4330439" cy="433043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284" y="750772"/>
            <a:ext cx="7603374" cy="5167889"/>
          </a:xfrm>
        </p:spPr>
        <p:txBody>
          <a:bodyPr>
            <a:normAutofit/>
          </a:bodyPr>
          <a:lstStyle/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102972" y="918057"/>
            <a:ext cx="2123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/>
              <a:t>Reflection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712" y="3269445"/>
            <a:ext cx="1233209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What does it mean to walk with the Lord? </a:t>
            </a:r>
            <a:endParaRPr lang="en-GB" sz="3200" dirty="0" smtClean="0"/>
          </a:p>
          <a:p>
            <a:r>
              <a:rPr lang="en-GB" sz="3200" dirty="0" smtClean="0"/>
              <a:t>How </a:t>
            </a:r>
            <a:r>
              <a:rPr lang="en-GB" sz="3200" dirty="0"/>
              <a:t>will your life be different from other friends who don’t know Jesus? </a:t>
            </a:r>
            <a:endParaRPr lang="en-GB" sz="3200" dirty="0" smtClean="0"/>
          </a:p>
          <a:p>
            <a:r>
              <a:rPr lang="en-GB" sz="3200" dirty="0" smtClean="0"/>
              <a:t>How </a:t>
            </a:r>
            <a:r>
              <a:rPr lang="en-GB" sz="3200" dirty="0"/>
              <a:t>hard is it to live for Jesus at school /home?</a:t>
            </a:r>
          </a:p>
          <a:p>
            <a:r>
              <a:rPr lang="en-GB" sz="3200" dirty="0"/>
              <a:t> 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81096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227</Words>
  <Application>Microsoft Office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Noah –World in a mess Genesis 6-7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Jez</dc:creator>
  <cp:lastModifiedBy>Jez</cp:lastModifiedBy>
  <cp:revision>8</cp:revision>
  <dcterms:created xsi:type="dcterms:W3CDTF">2024-08-14T10:14:29Z</dcterms:created>
  <dcterms:modified xsi:type="dcterms:W3CDTF">2024-08-14T12:21:07Z</dcterms:modified>
</cp:coreProperties>
</file>