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78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6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5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0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85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1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1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1F71-0060-46E1-A472-D3FE81575936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BB7F-EE3D-43E3-9B79-004D4147F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7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43" y="914545"/>
            <a:ext cx="8052263" cy="972444"/>
          </a:xfrm>
        </p:spPr>
        <p:txBody>
          <a:bodyPr>
            <a:normAutofit/>
          </a:bodyPr>
          <a:lstStyle/>
          <a:p>
            <a:r>
              <a:rPr lang="en-GB" dirty="0" smtClean="0"/>
              <a:t>Isaac:- blinded by food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6" y="183688"/>
            <a:ext cx="3271637" cy="217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4675" y="1957904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Would you eat these?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25" y="3084021"/>
            <a:ext cx="4377481" cy="3647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3267" y="2617846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latin typeface="Trebuchet MS" panose="020B0603020202020204" pitchFamily="34" charset="0"/>
              </a:rPr>
              <a:t>Casu</a:t>
            </a:r>
            <a:r>
              <a:rPr lang="es-ES" dirty="0" smtClean="0">
                <a:latin typeface="Trebuchet MS" panose="020B0603020202020204" pitchFamily="34" charset="0"/>
              </a:rPr>
              <a:t> </a:t>
            </a:r>
            <a:r>
              <a:rPr lang="es-ES" dirty="0" err="1">
                <a:latin typeface="Trebuchet MS" panose="020B0603020202020204" pitchFamily="34" charset="0"/>
              </a:rPr>
              <a:t>Marzu</a:t>
            </a:r>
            <a:r>
              <a:rPr lang="es-ES" dirty="0">
                <a:latin typeface="Trebuchet MS" panose="020B0603020202020204" pitchFamily="34" charset="0"/>
              </a:rPr>
              <a:t> (</a:t>
            </a:r>
            <a:r>
              <a:rPr lang="es-ES" dirty="0" err="1">
                <a:latin typeface="Trebuchet MS" panose="020B0603020202020204" pitchFamily="34" charset="0"/>
              </a:rPr>
              <a:t>Maggot</a:t>
            </a:r>
            <a:r>
              <a:rPr lang="es-ES" dirty="0">
                <a:latin typeface="Trebuchet MS" panose="020B0603020202020204" pitchFamily="34" charset="0"/>
              </a:rPr>
              <a:t> </a:t>
            </a:r>
            <a:r>
              <a:rPr lang="es-ES" dirty="0" err="1">
                <a:latin typeface="Trebuchet MS" panose="020B0603020202020204" pitchFamily="34" charset="0"/>
              </a:rPr>
              <a:t>Cheese</a:t>
            </a:r>
            <a:r>
              <a:rPr lang="es-ES" dirty="0">
                <a:latin typeface="Trebuchet MS" panose="020B0603020202020204" pitchFamily="34" charset="0"/>
              </a:rPr>
              <a:t>) – </a:t>
            </a:r>
            <a:r>
              <a:rPr lang="es-ES" dirty="0" err="1">
                <a:latin typeface="Trebuchet MS" panose="020B0603020202020204" pitchFamily="34" charset="0"/>
              </a:rPr>
              <a:t>Italy</a:t>
            </a:r>
            <a:endParaRPr lang="es-ES" b="0" i="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212" y="3091671"/>
            <a:ext cx="3399905" cy="3399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04037" y="2651424"/>
            <a:ext cx="443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Hákarl</a:t>
            </a:r>
            <a:r>
              <a:rPr lang="en-GB" dirty="0"/>
              <a:t> (Decomposed Shark Carcass) – Iceland</a:t>
            </a:r>
          </a:p>
        </p:txBody>
      </p:sp>
    </p:spTree>
    <p:extLst>
      <p:ext uri="{BB962C8B-B14F-4D97-AF65-F5344CB8AC3E}">
        <p14:creationId xmlns:p14="http://schemas.microsoft.com/office/powerpoint/2010/main" val="17698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6" y="183688"/>
            <a:ext cx="3271637" cy="217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99" y="1409975"/>
            <a:ext cx="4295775" cy="3219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6958" y="839801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Jibachi</a:t>
            </a:r>
            <a:r>
              <a:rPr lang="en-GB" dirty="0" smtClean="0"/>
              <a:t> </a:t>
            </a:r>
            <a:r>
              <a:rPr lang="en-GB" dirty="0" err="1"/>
              <a:t>Senbei</a:t>
            </a:r>
            <a:r>
              <a:rPr lang="en-GB" dirty="0"/>
              <a:t> (Wasp Rice Snack) – Japan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12200" y="2558534"/>
            <a:ext cx="215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Worm Pretzels – USA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879" y="3125586"/>
            <a:ext cx="4310533" cy="28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6" y="183688"/>
            <a:ext cx="3271637" cy="217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38915" y="484201"/>
            <a:ext cx="275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Pidan</a:t>
            </a:r>
            <a:r>
              <a:rPr lang="en-GB" dirty="0"/>
              <a:t> (Rotten Eggs) – China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6339"/>
          <a:stretch/>
        </p:blipFill>
        <p:spPr>
          <a:xfrm>
            <a:off x="419946" y="1272252"/>
            <a:ext cx="3982720" cy="3108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72" y="3107267"/>
            <a:ext cx="4199467" cy="314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4292" y="2549374"/>
            <a:ext cx="280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Fried Tarantula  – Cambodia</a:t>
            </a:r>
          </a:p>
        </p:txBody>
      </p:sp>
    </p:spTree>
    <p:extLst>
      <p:ext uri="{BB962C8B-B14F-4D97-AF65-F5344CB8AC3E}">
        <p14:creationId xmlns:p14="http://schemas.microsoft.com/office/powerpoint/2010/main" val="28827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993" y="183688"/>
            <a:ext cx="2086450" cy="138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109530"/>
            <a:ext cx="10603833" cy="58848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4600" dirty="0"/>
              <a:t>1. Not only was Isaac </a:t>
            </a:r>
            <a:r>
              <a:rPr lang="en-GB" sz="4600"/>
              <a:t>physically </a:t>
            </a:r>
            <a:r>
              <a:rPr lang="en-GB" sz="4600" smtClean="0"/>
              <a:t>blind, </a:t>
            </a:r>
            <a:r>
              <a:rPr lang="en-GB" sz="4600" dirty="0"/>
              <a:t>but he appears </a:t>
            </a:r>
            <a:r>
              <a:rPr lang="en-GB" sz="4600" dirty="0" smtClean="0"/>
              <a:t> </a:t>
            </a:r>
          </a:p>
          <a:p>
            <a:pPr algn="just"/>
            <a:r>
              <a:rPr lang="en-GB" sz="4600" dirty="0"/>
              <a:t> </a:t>
            </a:r>
            <a:r>
              <a:rPr lang="en-GB" sz="4600" dirty="0" smtClean="0"/>
              <a:t>  to </a:t>
            </a:r>
            <a:r>
              <a:rPr lang="en-GB" sz="4600" dirty="0"/>
              <a:t>be “blinded” </a:t>
            </a:r>
            <a:r>
              <a:rPr lang="en-GB" sz="4600" dirty="0" smtClean="0"/>
              <a:t> by </a:t>
            </a:r>
            <a:r>
              <a:rPr lang="en-GB" sz="4600" dirty="0"/>
              <a:t>a passion. What passion</a:t>
            </a:r>
            <a:r>
              <a:rPr lang="en-GB" sz="4600" dirty="0" smtClean="0"/>
              <a:t>?</a:t>
            </a:r>
          </a:p>
          <a:p>
            <a:pPr algn="just"/>
            <a:endParaRPr lang="en-GB" sz="4600" dirty="0"/>
          </a:p>
          <a:p>
            <a:pPr algn="just"/>
            <a:r>
              <a:rPr lang="en-GB" sz="4600" dirty="0"/>
              <a:t>2. Who is the worst person in this story? (Isaac for </a:t>
            </a:r>
            <a:endParaRPr lang="en-GB" sz="4600" dirty="0" smtClean="0"/>
          </a:p>
          <a:p>
            <a:pPr algn="just"/>
            <a:r>
              <a:rPr lang="en-GB" sz="4600" dirty="0"/>
              <a:t> </a:t>
            </a:r>
            <a:r>
              <a:rPr lang="en-GB" sz="4600" dirty="0" smtClean="0"/>
              <a:t>    falling </a:t>
            </a:r>
            <a:r>
              <a:rPr lang="en-GB" sz="4600" dirty="0"/>
              <a:t>for the trick? </a:t>
            </a:r>
            <a:r>
              <a:rPr lang="en-GB" sz="4600" dirty="0"/>
              <a:t>(</a:t>
            </a:r>
            <a:r>
              <a:rPr lang="en-GB" sz="4600" dirty="0" smtClean="0"/>
              <a:t>Rebekah </a:t>
            </a:r>
            <a:r>
              <a:rPr lang="en-GB" sz="4600" dirty="0"/>
              <a:t>for eavesdropping </a:t>
            </a:r>
            <a:r>
              <a:rPr lang="en-GB" sz="4600" dirty="0" smtClean="0"/>
              <a:t>and </a:t>
            </a:r>
          </a:p>
          <a:p>
            <a:pPr algn="just"/>
            <a:r>
              <a:rPr lang="en-GB" sz="4600" dirty="0"/>
              <a:t> </a:t>
            </a:r>
            <a:r>
              <a:rPr lang="en-GB" sz="4600" dirty="0" smtClean="0"/>
              <a:t>    planning </a:t>
            </a:r>
            <a:r>
              <a:rPr lang="en-GB" sz="4600" dirty="0"/>
              <a:t>the trick? Jacob for agreeing to </a:t>
            </a:r>
            <a:r>
              <a:rPr lang="en-GB" sz="4600" dirty="0" smtClean="0"/>
              <a:t>deceive </a:t>
            </a:r>
            <a:r>
              <a:rPr lang="en-GB" sz="4600" dirty="0"/>
              <a:t>his </a:t>
            </a:r>
            <a:endParaRPr lang="en-GB" sz="4600" dirty="0" smtClean="0"/>
          </a:p>
          <a:p>
            <a:pPr algn="just"/>
            <a:r>
              <a:rPr lang="en-GB" sz="4600" dirty="0"/>
              <a:t> </a:t>
            </a:r>
            <a:r>
              <a:rPr lang="en-GB" sz="4600" dirty="0" smtClean="0"/>
              <a:t>    father</a:t>
            </a:r>
            <a:r>
              <a:rPr lang="en-GB" sz="4600" dirty="0"/>
              <a:t>? Esau for being tricked by his brother twice</a:t>
            </a:r>
            <a:r>
              <a:rPr lang="en-GB" sz="4600" dirty="0" smtClean="0"/>
              <a:t>!)</a:t>
            </a:r>
          </a:p>
          <a:p>
            <a:pPr algn="just"/>
            <a:endParaRPr lang="en-GB" sz="4600" dirty="0"/>
          </a:p>
          <a:p>
            <a:pPr algn="just"/>
            <a:r>
              <a:rPr lang="en-GB" sz="4600" dirty="0"/>
              <a:t>3. What advice would you give to Isaac to prevent what </a:t>
            </a:r>
            <a:endParaRPr lang="en-GB" sz="4600" dirty="0" smtClean="0"/>
          </a:p>
          <a:p>
            <a:pPr algn="just"/>
            <a:r>
              <a:rPr lang="en-GB" sz="4600" dirty="0"/>
              <a:t> </a:t>
            </a:r>
            <a:r>
              <a:rPr lang="en-GB" sz="4600" dirty="0" smtClean="0"/>
              <a:t>   happened</a:t>
            </a:r>
            <a:r>
              <a:rPr lang="en-GB" sz="4600" dirty="0"/>
              <a:t>?</a:t>
            </a:r>
          </a:p>
          <a:p>
            <a:pPr algn="just"/>
            <a:r>
              <a:rPr lang="en-GB" sz="4600" dirty="0"/>
              <a:t> 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17442" y="346476"/>
            <a:ext cx="2986715" cy="640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3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Genesis 27:1-35</a:t>
            </a:r>
            <a:r>
              <a:rPr lang="en-GB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122" y="497450"/>
            <a:ext cx="8052263" cy="972444"/>
          </a:xfrm>
        </p:spPr>
        <p:txBody>
          <a:bodyPr>
            <a:normAutofit/>
          </a:bodyPr>
          <a:lstStyle/>
          <a:p>
            <a:r>
              <a:rPr lang="en-GB" b="1" dirty="0"/>
              <a:t>Using the flip chart…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6" y="183688"/>
            <a:ext cx="3271637" cy="217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0122" y="1700463"/>
            <a:ext cx="11367078" cy="486075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4600" dirty="0" smtClean="0"/>
              <a:t>list </a:t>
            </a:r>
            <a:r>
              <a:rPr lang="en-GB" sz="4600" dirty="0"/>
              <a:t>the things that </a:t>
            </a:r>
            <a:endParaRPr lang="en-GB" sz="4600" dirty="0" smtClean="0"/>
          </a:p>
          <a:p>
            <a:pPr algn="l"/>
            <a:endParaRPr lang="en-GB" sz="4600" dirty="0"/>
          </a:p>
          <a:p>
            <a:pPr algn="l"/>
            <a:r>
              <a:rPr lang="en-GB" sz="4600" dirty="0"/>
              <a:t>· Could “blind” you from doing the right </a:t>
            </a:r>
            <a:r>
              <a:rPr lang="en-GB" sz="4600" dirty="0" smtClean="0"/>
              <a:t>thing</a:t>
            </a:r>
            <a:endParaRPr lang="en-GB" sz="4600" dirty="0"/>
          </a:p>
          <a:p>
            <a:pPr algn="l"/>
            <a:r>
              <a:rPr lang="en-GB" sz="4600" dirty="0"/>
              <a:t>· Could “blind” you from seeing the truth about </a:t>
            </a:r>
            <a:endParaRPr lang="en-GB" sz="4600" dirty="0" smtClean="0"/>
          </a:p>
          <a:p>
            <a:pPr algn="l"/>
            <a:r>
              <a:rPr lang="en-GB" sz="4600" dirty="0"/>
              <a:t> </a:t>
            </a:r>
            <a:r>
              <a:rPr lang="en-GB" sz="4600" dirty="0" smtClean="0"/>
              <a:t> Jesus</a:t>
            </a:r>
            <a:endParaRPr lang="en-GB" sz="4600" dirty="0"/>
          </a:p>
          <a:p>
            <a:pPr algn="l"/>
            <a:r>
              <a:rPr lang="en-GB" sz="4600" dirty="0"/>
              <a:t>· Could “blind” you from being loyal and </a:t>
            </a:r>
            <a:r>
              <a:rPr lang="en-GB" sz="4600" dirty="0" smtClean="0"/>
              <a:t> </a:t>
            </a:r>
          </a:p>
          <a:p>
            <a:pPr algn="l"/>
            <a:r>
              <a:rPr lang="en-GB" sz="4600" dirty="0"/>
              <a:t> </a:t>
            </a:r>
            <a:r>
              <a:rPr lang="en-GB" sz="4600" dirty="0" smtClean="0"/>
              <a:t>  respectful </a:t>
            </a:r>
            <a:r>
              <a:rPr lang="en-GB" sz="4600" dirty="0"/>
              <a:t>to your family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43" y="1522760"/>
            <a:ext cx="8052263" cy="97244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Discussion in groups or together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6" y="183688"/>
            <a:ext cx="3271637" cy="217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360814"/>
            <a:ext cx="12192000" cy="4679486"/>
          </a:xfrm>
        </p:spPr>
        <p:txBody>
          <a:bodyPr>
            <a:normAutofit/>
          </a:bodyPr>
          <a:lstStyle/>
          <a:p>
            <a:pPr algn="l"/>
            <a:r>
              <a:rPr lang="en-GB" sz="5200" dirty="0" smtClean="0"/>
              <a:t>1</a:t>
            </a:r>
            <a:r>
              <a:rPr lang="en-GB" sz="5200" dirty="0"/>
              <a:t>. Are there common things?</a:t>
            </a:r>
          </a:p>
          <a:p>
            <a:pPr algn="l"/>
            <a:r>
              <a:rPr lang="en-GB" sz="5200" dirty="0"/>
              <a:t>2. Which do you think are the most </a:t>
            </a:r>
            <a:endParaRPr lang="en-GB" sz="5200" dirty="0" smtClean="0"/>
          </a:p>
          <a:p>
            <a:pPr algn="l"/>
            <a:r>
              <a:rPr lang="en-GB" sz="5200" dirty="0"/>
              <a:t> </a:t>
            </a:r>
            <a:r>
              <a:rPr lang="en-GB" sz="5200" dirty="0" smtClean="0"/>
              <a:t>   dangerous </a:t>
            </a:r>
            <a:r>
              <a:rPr lang="en-GB" sz="5200" dirty="0"/>
              <a:t>or most likely to “blind” </a:t>
            </a:r>
            <a:endParaRPr lang="en-GB" sz="5200" dirty="0" smtClean="0"/>
          </a:p>
          <a:p>
            <a:pPr algn="l"/>
            <a:r>
              <a:rPr lang="en-GB" sz="5200" dirty="0"/>
              <a:t> </a:t>
            </a:r>
            <a:r>
              <a:rPr lang="en-GB" sz="5200" dirty="0" smtClean="0"/>
              <a:t>   you? Why</a:t>
            </a:r>
            <a:r>
              <a:rPr lang="en-GB" sz="5200" dirty="0"/>
              <a:t>?</a:t>
            </a:r>
          </a:p>
          <a:p>
            <a:pPr algn="l"/>
            <a:r>
              <a:rPr lang="en-GB" sz="5200" dirty="0"/>
              <a:t>3. What might be your “blind” spots? </a:t>
            </a:r>
            <a:r>
              <a:rPr lang="en-GB" sz="7600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1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547" y="183688"/>
            <a:ext cx="2651896" cy="176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062" y="431282"/>
            <a:ext cx="3076190" cy="5428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010" y="183688"/>
            <a:ext cx="2646947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STRENGTHS</a:t>
            </a:r>
          </a:p>
          <a:p>
            <a:r>
              <a:rPr lang="en-GB" sz="2800" dirty="0"/>
              <a:t>Hard worker</a:t>
            </a:r>
          </a:p>
          <a:p>
            <a:r>
              <a:rPr lang="en-GB" sz="2800" dirty="0"/>
              <a:t>Compassionate</a:t>
            </a:r>
          </a:p>
          <a:p>
            <a:r>
              <a:rPr lang="en-GB" sz="2800" dirty="0"/>
              <a:t>Caring</a:t>
            </a:r>
          </a:p>
          <a:p>
            <a:r>
              <a:rPr lang="en-GB" sz="2800" dirty="0"/>
              <a:t>Kind</a:t>
            </a:r>
          </a:p>
          <a:p>
            <a:r>
              <a:rPr lang="en-GB" sz="2800" dirty="0"/>
              <a:t>Helpful</a:t>
            </a:r>
          </a:p>
          <a:p>
            <a:r>
              <a:rPr lang="en-GB" sz="2800" dirty="0"/>
              <a:t>Thoughtful of others</a:t>
            </a:r>
          </a:p>
          <a:p>
            <a:r>
              <a:rPr lang="en-GB" sz="2800" dirty="0"/>
              <a:t>Trustworthy</a:t>
            </a:r>
          </a:p>
          <a:p>
            <a:r>
              <a:rPr lang="en-GB" sz="2800" dirty="0"/>
              <a:t>Reliable</a:t>
            </a:r>
          </a:p>
          <a:p>
            <a:r>
              <a:rPr lang="en-GB" sz="2800" dirty="0"/>
              <a:t>Loyal </a:t>
            </a:r>
          </a:p>
          <a:p>
            <a:r>
              <a:rPr lang="en-GB" sz="2800" dirty="0"/>
              <a:t>Generous</a:t>
            </a:r>
          </a:p>
          <a:p>
            <a:r>
              <a:rPr lang="en-GB" sz="2800" dirty="0"/>
              <a:t>Gracious</a:t>
            </a:r>
          </a:p>
          <a:p>
            <a:r>
              <a:rPr lang="en-GB" sz="2800" dirty="0"/>
              <a:t>Joyful</a:t>
            </a:r>
          </a:p>
          <a:p>
            <a:r>
              <a:rPr lang="en-GB" sz="2800" dirty="0"/>
              <a:t>Self controlled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92252" y="183688"/>
            <a:ext cx="316029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Blind Spots?</a:t>
            </a:r>
          </a:p>
          <a:p>
            <a:r>
              <a:rPr lang="en-GB" sz="2800" dirty="0"/>
              <a:t>Obsessed by…</a:t>
            </a:r>
          </a:p>
          <a:p>
            <a:r>
              <a:rPr lang="en-GB" sz="2800" dirty="0"/>
              <a:t>Sport</a:t>
            </a:r>
          </a:p>
          <a:p>
            <a:r>
              <a:rPr lang="en-GB" sz="2800" dirty="0"/>
              <a:t>Music</a:t>
            </a:r>
          </a:p>
          <a:p>
            <a:r>
              <a:rPr lang="en-GB" sz="2800" dirty="0"/>
              <a:t>Fashion/appearance</a:t>
            </a:r>
          </a:p>
          <a:p>
            <a:r>
              <a:rPr lang="en-GB" sz="2800" dirty="0"/>
              <a:t>Make up</a:t>
            </a:r>
          </a:p>
          <a:p>
            <a:r>
              <a:rPr lang="en-GB" sz="2800" dirty="0"/>
              <a:t>Friends</a:t>
            </a:r>
          </a:p>
          <a:p>
            <a:r>
              <a:rPr lang="en-GB" sz="2800" dirty="0"/>
              <a:t>Boyfriend/ girlfriend</a:t>
            </a:r>
          </a:p>
          <a:p>
            <a:r>
              <a:rPr lang="en-GB" sz="2800" dirty="0"/>
              <a:t>School work</a:t>
            </a:r>
          </a:p>
          <a:p>
            <a:r>
              <a:rPr lang="en-GB" sz="2800" dirty="0"/>
              <a:t>Hobby </a:t>
            </a:r>
          </a:p>
          <a:p>
            <a:endParaRPr lang="en-GB" sz="2800" dirty="0"/>
          </a:p>
          <a:p>
            <a:r>
              <a:rPr lang="en-GB" sz="2800" b="1" dirty="0"/>
              <a:t>Spend too long on…</a:t>
            </a:r>
          </a:p>
          <a:p>
            <a:r>
              <a:rPr lang="en-GB" sz="2800" dirty="0"/>
              <a:t>Social media</a:t>
            </a:r>
          </a:p>
          <a:p>
            <a:r>
              <a:rPr lang="en-GB" sz="2800" dirty="0"/>
              <a:t>Gaming</a:t>
            </a:r>
          </a:p>
          <a:p>
            <a:r>
              <a:rPr lang="en-GB" sz="2800" dirty="0"/>
              <a:t>Texting mates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352548" y="1948404"/>
            <a:ext cx="28394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Think too much about</a:t>
            </a:r>
          </a:p>
          <a:p>
            <a:pPr algn="ctr"/>
            <a:r>
              <a:rPr lang="en-GB" sz="2800" dirty="0"/>
              <a:t>Food</a:t>
            </a:r>
          </a:p>
          <a:p>
            <a:pPr algn="ctr"/>
            <a:r>
              <a:rPr lang="en-GB" sz="2800" dirty="0"/>
              <a:t>Money</a:t>
            </a:r>
          </a:p>
          <a:p>
            <a:pPr algn="ctr"/>
            <a:r>
              <a:rPr lang="en-GB" sz="2800" dirty="0"/>
              <a:t>Possessions I want</a:t>
            </a:r>
          </a:p>
          <a:p>
            <a:pPr algn="ctr"/>
            <a:r>
              <a:rPr lang="en-GB" sz="2800" dirty="0"/>
              <a:t>What others think of me</a:t>
            </a:r>
          </a:p>
          <a:p>
            <a:pPr algn="ctr"/>
            <a:r>
              <a:rPr lang="en-GB" sz="2800" dirty="0"/>
              <a:t>What I want out of life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5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43" y="914545"/>
            <a:ext cx="8052263" cy="97244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06" y="183688"/>
            <a:ext cx="3271637" cy="217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176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Office Theme</vt:lpstr>
      <vt:lpstr>Isaac:- blinded by food</vt:lpstr>
      <vt:lpstr>PowerPoint Presentation</vt:lpstr>
      <vt:lpstr>PowerPoint Presentation</vt:lpstr>
      <vt:lpstr>PowerPoint Presentation</vt:lpstr>
      <vt:lpstr>Using the flip chart…</vt:lpstr>
      <vt:lpstr>Discussion in groups or together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Isaac and Rebekah: Happy families?</dc:title>
  <dc:creator>Jez</dc:creator>
  <cp:lastModifiedBy>Jez</cp:lastModifiedBy>
  <cp:revision>21</cp:revision>
  <dcterms:created xsi:type="dcterms:W3CDTF">2024-08-28T14:52:37Z</dcterms:created>
  <dcterms:modified xsi:type="dcterms:W3CDTF">2024-09-06T10:31:43Z</dcterms:modified>
</cp:coreProperties>
</file>