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nva Student Font" panose="020B0604020202020204" charset="0"/>
      <p:regular r:id="rId19"/>
    </p:embeddedFont>
    <p:embeddedFont>
      <p:font typeface="Ink Free" panose="03080402000500000000" pitchFamily="66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708" y="1840550"/>
            <a:ext cx="7853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Plagues of Egypt: 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God defeats the idols </a:t>
            </a:r>
            <a:r>
              <a:rPr lang="en-GB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of Egypt!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486" y="3467100"/>
            <a:ext cx="5095875" cy="6060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265" y="2400300"/>
            <a:ext cx="4814887" cy="320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906000" y="274759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7406"/>
          <a:stretch/>
        </p:blipFill>
        <p:spPr>
          <a:xfrm>
            <a:off x="8844817" y="2225271"/>
            <a:ext cx="1190625" cy="3527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44200" y="24765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Sekhmet: god of war and healing. Protector against illness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887" y="4167187"/>
            <a:ext cx="1438275" cy="3171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84379" y="466390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Isis: god of medicine and peace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04607" y="5776540"/>
            <a:ext cx="1524000" cy="2990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33258" y="6598288"/>
            <a:ext cx="432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Imhotep: the god of healing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6438900"/>
            <a:ext cx="6620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By devastating the land with unpleasant boils and sores  on the Egyptians, and not the Hebrews, God demonstrates the failure of these three gods to act in Egypt’s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defence.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147" y="2193702"/>
            <a:ext cx="4563462" cy="327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831" y="1943100"/>
            <a:ext cx="150495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96800" y="23327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Nut: the sky god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7434" y="3086460"/>
            <a:ext cx="1457325" cy="3133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45812" y="3422835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Shu: the god of the air/ wind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78927" y="4691434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These two gods protect the earth from disaster.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087494"/>
            <a:ext cx="7430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hail storm caused massive destruction and death across Egypt. Destroying crops, property and animals. The failure of these two gods to stop this disaster would be obvious to all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850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2225271"/>
            <a:ext cx="1485900" cy="3076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9559"/>
          <a:stretch/>
        </p:blipFill>
        <p:spPr>
          <a:xfrm>
            <a:off x="3528591" y="2019300"/>
            <a:ext cx="3983316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039601" y="2747590"/>
            <a:ext cx="510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Seth: god of the desert, storms and chaos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030263"/>
            <a:ext cx="1043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locusts would have destroyed what was left after the hail, leaving the Egyptians starving and helpless. Seth was supposed to stop disasters and chaos from happening.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959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438" y="2747590"/>
            <a:ext cx="4826358" cy="361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2225271"/>
            <a:ext cx="2057400" cy="4219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73000" y="2290777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RA: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sun God.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most powerful Egyptian God. The god of light and life.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8438" y="7202698"/>
            <a:ext cx="141580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selective and total darkness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that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God brought down on Egypt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Was a direct attack on RA, the sun god. By giving light to the Hebrews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and not the Egyptians he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was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demonstrating his total power!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2017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6245"/>
          <a:stretch/>
        </p:blipFill>
        <p:spPr>
          <a:xfrm>
            <a:off x="3044485" y="1940190"/>
            <a:ext cx="4886969" cy="343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958010" y="2224984"/>
            <a:ext cx="701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Osiris: the god of the afterlife and protector of souls.</a:t>
            </a:r>
          </a:p>
          <a:p>
            <a:endParaRPr lang="en-GB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sz="3600" b="1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sz="3600" b="1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      In Egypt the Pharaoh was   </a:t>
            </a:r>
          </a:p>
          <a:p>
            <a:r>
              <a:rPr lang="en-GB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     also seen as a god.</a:t>
            </a:r>
            <a:endParaRPr lang="en-GB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373" y="1894903"/>
            <a:ext cx="142875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0553" y="5484582"/>
            <a:ext cx="2466975" cy="1847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7649908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This final attack revealed God’s true power over life and death. Pharaoh and Osiris were unable to protect the nation from this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devastation.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2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75964" y="2019300"/>
            <a:ext cx="245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Activity 2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538" y="2466924"/>
            <a:ext cx="1383432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God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uses the plagues as a warning about our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choices</a:t>
            </a:r>
          </a:p>
          <a:p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Read Exodus 8:1 and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12:28-32</a:t>
            </a: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1. </a:t>
            </a:r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What </a:t>
            </a:r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message does Moses give to Pharaoh in 8:1?</a:t>
            </a: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2. </a:t>
            </a:r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What </a:t>
            </a:r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happened as a result of Pharaoh’s refusal? </a:t>
            </a:r>
            <a:endParaRPr lang="en-GB" sz="40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   Why </a:t>
            </a:r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did he keep refusing? </a:t>
            </a:r>
            <a:endParaRPr lang="en-GB" sz="40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3</a:t>
            </a:r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. </a:t>
            </a:r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Are </a:t>
            </a:r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the plagues fair?  How does God judge and  show mercy </a:t>
            </a:r>
            <a:endParaRPr lang="en-GB" sz="40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   during </a:t>
            </a:r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this time?</a:t>
            </a:r>
          </a:p>
          <a:p>
            <a:r>
              <a:rPr lang="en-GB" sz="3600" dirty="0">
                <a:solidFill>
                  <a:schemeClr val="bg1"/>
                </a:solidFill>
                <a:latin typeface="Ink Free" panose="03080402000500000000" pitchFamily="66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3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850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249" y="1893340"/>
            <a:ext cx="1152135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Hardness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of heart </a:t>
            </a:r>
            <a:endParaRPr lang="en-GB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endParaRPr lang="en-GB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Read Exodus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9:34-35</a:t>
            </a:r>
          </a:p>
          <a:p>
            <a:endParaRPr lang="en-GB" sz="36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1. </a:t>
            </a:r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Why </a:t>
            </a:r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was Pharaoh’s heart hard?</a:t>
            </a: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2. What in our life can cause hardness of heart </a:t>
            </a:r>
            <a:endParaRPr lang="en-GB" sz="4000" dirty="0" smtClean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  towards </a:t>
            </a:r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God?</a:t>
            </a: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3. Is it possible to soften your heart?</a:t>
            </a:r>
          </a:p>
          <a:p>
            <a:r>
              <a:rPr lang="en-GB" sz="4000" dirty="0">
                <a:solidFill>
                  <a:schemeClr val="bg1"/>
                </a:solidFill>
                <a:latin typeface="Ink Free" panose="03080402000500000000" pitchFamily="66" charset="0"/>
              </a:rPr>
              <a:t> 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935200" y="176360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Activity 3.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33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876" y="1478533"/>
            <a:ext cx="4953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480" y="1561963"/>
            <a:ext cx="4865484" cy="463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99566" y="6980682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And I will give you a new heart, and a new spirit I will put within you. </a:t>
            </a: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And </a:t>
            </a:r>
            <a:r>
              <a:rPr lang="en-GB" sz="3600" dirty="0">
                <a:solidFill>
                  <a:schemeClr val="bg1"/>
                </a:solidFill>
              </a:rPr>
              <a:t>I will remove the heart of stone from your flesh and give you a heart of flesh</a:t>
            </a:r>
            <a:r>
              <a:rPr lang="en-GB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And I will put my Spirit within you, and cause you to walk in my statutes and be careful to obey my </a:t>
            </a:r>
            <a:r>
              <a:rPr lang="en-GB" sz="3600" dirty="0" smtClean="0">
                <a:solidFill>
                  <a:schemeClr val="bg1"/>
                </a:solidFill>
              </a:rPr>
              <a:t>rules. Ezekiel 36:26-27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35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0" y="17907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Let’s play… Which is better?</a:t>
            </a:r>
          </a:p>
          <a:p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1" y="2929817"/>
            <a:ext cx="117231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Eiffel Tower OR Statue of Liberty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Pyramids of Egypt OR  The Great Wall of China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Winston Churchill OR William The Conqueror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car engine OR Microchip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Escalators OR lifts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Internet OR space travel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Messi OR Ronaldo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Football or Rugby</a:t>
            </a:r>
            <a:endParaRPr lang="en-GB" sz="40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8572500"/>
            <a:ext cx="12787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Why did you choose, the one you did?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Has anyone changed their mind now someone has given a reason?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4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The Ten Plagues of Egypt _ For Kid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72824" y="1714500"/>
            <a:ext cx="13065842" cy="734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01333" y="20406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Activity 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238500"/>
            <a:ext cx="8174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Why did God send the plagues?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257" y="1578940"/>
            <a:ext cx="1001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The plagues as a battle to show Yahweh’s power 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284" y="2768001"/>
            <a:ext cx="5181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2920333"/>
            <a:ext cx="24384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06400" y="3771014"/>
            <a:ext cx="449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Hapi</a:t>
            </a:r>
            <a:r>
              <a:rPr lang="en-GB" sz="32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: the god of the Nile</a:t>
            </a:r>
            <a:endParaRPr lang="en-GB" sz="32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152" y="4000500"/>
            <a:ext cx="1524000" cy="3000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82481" y="5655971"/>
            <a:ext cx="7297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Khnum: Guardian of the Nile source.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God of fertility and life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7254" y="7637099"/>
            <a:ext cx="1368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By turning the </a:t>
            </a:r>
            <a:r>
              <a:rPr lang="en-GB" sz="3600" dirty="0">
                <a:solidFill>
                  <a:schemeClr val="bg1"/>
                </a:solidFill>
                <a:latin typeface="Ink Free" panose="03080402000500000000" pitchFamily="66" charset="0"/>
              </a:rPr>
              <a:t>N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ile to blood, God demonstrates His power over the source of life, water. </a:t>
            </a:r>
            <a:r>
              <a:rPr lang="en-GB" sz="3600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Hapi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and Khnum are powerless to stop it.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476500"/>
            <a:ext cx="4995862" cy="35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2247855"/>
            <a:ext cx="2233613" cy="403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49200" y="274759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Heket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; god of fertility and childbirth. Depicted  with a frog head. She was a symbol of life. 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7050782"/>
            <a:ext cx="1185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A plague of frogs brought disease and death and not life. The opposite of </a:t>
            </a:r>
            <a:r>
              <a:rPr lang="en-GB" sz="3600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Heket’s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power. She was unable to stop it!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870771"/>
            <a:ext cx="4476161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0" y="2019300"/>
            <a:ext cx="1424577" cy="4612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200" y="25527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Geb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: God of the earth and soil. He protects the ground and ensures it is fruitful.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7259277"/>
            <a:ext cx="1264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By raising a swarm of gnats from the ground, Yahweh is showing that </a:t>
            </a:r>
            <a:r>
              <a:rPr lang="en-GB" sz="3600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Geb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is powerless to control anything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7178" y="1790700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God now takes it up a notch by separating out the plague victims from His people the Hebrews! The Hebrews were not affected by any of the following plagues!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05300"/>
            <a:ext cx="4629150" cy="259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456" y="3924300"/>
            <a:ext cx="3314876" cy="3314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31838" y="4038424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Khepri</a:t>
            </a:r>
            <a:r>
              <a:rPr lang="en-GB" sz="36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: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a God of creation and rebirth. Often depicted with a head of a fly or scarab(Flying beetle)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7178" y="7886700"/>
            <a:ext cx="12271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The plague of flies brought disease, destruction and death. </a:t>
            </a:r>
            <a:r>
              <a:rPr lang="en-GB" sz="3600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Khepri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 was powerless to stop it.  The Hebrew slaves did not experience this. God protected them!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37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025" r="-13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" y="0"/>
            <a:ext cx="2058040" cy="2747590"/>
          </a:xfrm>
          <a:custGeom>
            <a:avLst/>
            <a:gdLst/>
            <a:ahLst/>
            <a:cxnLst/>
            <a:rect l="l" t="t" r="r" b="b"/>
            <a:pathLst>
              <a:path w="2058040" h="2747590">
                <a:moveTo>
                  <a:pt x="0" y="0"/>
                </a:moveTo>
                <a:lnTo>
                  <a:pt x="2058040" y="0"/>
                </a:lnTo>
                <a:lnTo>
                  <a:pt x="2058040" y="2747590"/>
                </a:lnTo>
                <a:lnTo>
                  <a:pt x="0" y="274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62729" y="0"/>
            <a:ext cx="2225271" cy="2225271"/>
          </a:xfrm>
          <a:custGeom>
            <a:avLst/>
            <a:gdLst/>
            <a:ahLst/>
            <a:cxnLst/>
            <a:rect l="l" t="t" r="r" b="b"/>
            <a:pathLst>
              <a:path w="2225271" h="2225271">
                <a:moveTo>
                  <a:pt x="0" y="0"/>
                </a:moveTo>
                <a:lnTo>
                  <a:pt x="2225271" y="0"/>
                </a:lnTo>
                <a:lnTo>
                  <a:pt x="2225271" y="2225271"/>
                </a:lnTo>
                <a:lnTo>
                  <a:pt x="0" y="222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48357" y="107429"/>
            <a:ext cx="12527607" cy="100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 message from the dark side of scripture... you have!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90942"/>
            <a:ext cx="22435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Things your Sunday 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chool teacher didn’t teach you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390900"/>
            <a:ext cx="489857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6714" r="10858" b="4246"/>
          <a:stretch/>
        </p:blipFill>
        <p:spPr>
          <a:xfrm>
            <a:off x="8625673" y="2008829"/>
            <a:ext cx="1981200" cy="388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00140" y="2188701"/>
            <a:ext cx="637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Hathor: God of love and protection. In Egypt, cows were sacred. Hathor was depicted with a cow’s head.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3203" y="4725385"/>
            <a:ext cx="1171575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65810" y="5573090"/>
            <a:ext cx="4609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chemeClr val="bg1"/>
                </a:solidFill>
                <a:latin typeface="Ink Free" panose="03080402000500000000" pitchFamily="66" charset="0"/>
              </a:rPr>
              <a:t>Apis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: The 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bull god. A god of strength and fertility. Protector of the sacred animals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3171" y="6645326"/>
            <a:ext cx="7193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When all the livestock of the Egyptians died, but those of the Hebrews lived, God was demonstrating His superior power of these two gods</a:t>
            </a:r>
            <a:r>
              <a:rPr lang="en-GB" sz="3600" dirty="0" smtClean="0">
                <a:solidFill>
                  <a:schemeClr val="bg1"/>
                </a:solidFill>
                <a:latin typeface="Ink Free" panose="03080402000500000000" pitchFamily="66" charset="0"/>
              </a:rPr>
              <a:t>. They were powerless to protect.</a:t>
            </a:r>
            <a:endParaRPr lang="en-GB" sz="36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1085</Words>
  <Application>Microsoft Office PowerPoint</Application>
  <PresentationFormat>Custom</PresentationFormat>
  <Paragraphs>114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Canva Student Font</vt:lpstr>
      <vt:lpstr>Ink Free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message from the dark side of scripture... youhave!</dc:title>
  <dc:creator>Jez</dc:creator>
  <cp:lastModifiedBy>Jez</cp:lastModifiedBy>
  <cp:revision>18</cp:revision>
  <dcterms:created xsi:type="dcterms:W3CDTF">2006-08-16T00:00:00Z</dcterms:created>
  <dcterms:modified xsi:type="dcterms:W3CDTF">2025-03-21T13:41:42Z</dcterms:modified>
  <dc:identifier>DAGgaHpiRoA</dc:identifier>
</cp:coreProperties>
</file>