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Ink Free" panose="03080402000500000000" pitchFamily="66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nva Student Font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7789" y="1840550"/>
            <a:ext cx="67072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Korah</a:t>
            </a:r>
            <a:r>
              <a:rPr lang="en-GB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 and the Rebellion.</a:t>
            </a:r>
          </a:p>
          <a:p>
            <a:pPr algn="ctr"/>
            <a:r>
              <a:rPr lang="en-GB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Responding to God’s calling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3771900"/>
            <a:ext cx="3843338" cy="48862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320" y="-544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8" name="Veruca Salt - I Want It Now (Willy Wonka and the Chocolate Factor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4485" y="1712523"/>
            <a:ext cx="12881315" cy="724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5200" y="1871328"/>
            <a:ext cx="4011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Read Numbers 16</a:t>
            </a:r>
            <a:endParaRPr lang="en-GB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8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5800" y="2747590"/>
            <a:ext cx="8229600" cy="67897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544800" y="1871328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Activity 1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35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44800" y="1871328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Activity 1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0811" y="2332700"/>
            <a:ext cx="13106400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1. Why was </a:t>
            </a:r>
            <a:r>
              <a:rPr lang="en-GB" sz="4000" dirty="0" err="1">
                <a:solidFill>
                  <a:schemeClr val="bg1"/>
                </a:solidFill>
                <a:latin typeface="Ink Free" panose="03080402000500000000" pitchFamily="66" charset="0"/>
              </a:rPr>
              <a:t>Korah</a:t>
            </a:r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 dissatisfied with his role in life?  What was his role? Was it important</a:t>
            </a:r>
            <a:r>
              <a:rPr lang="en-GB" sz="4000" dirty="0" smtClean="0">
                <a:solidFill>
                  <a:schemeClr val="bg1"/>
                </a:solidFill>
                <a:latin typeface="Ink Free" panose="03080402000500000000" pitchFamily="66" charset="0"/>
              </a:rPr>
              <a:t>?</a:t>
            </a:r>
          </a:p>
          <a:p>
            <a:endParaRPr lang="en-GB" sz="4000" dirty="0">
              <a:solidFill>
                <a:schemeClr val="bg1"/>
              </a:solidFill>
              <a:latin typeface="Ink Free" panose="03080402000500000000" pitchFamily="66" charset="0"/>
            </a:endParaRPr>
          </a:p>
          <a:p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2. Why did he think Moses had “gone too far</a:t>
            </a:r>
            <a:r>
              <a:rPr lang="en-GB" sz="4000" dirty="0" smtClean="0">
                <a:solidFill>
                  <a:schemeClr val="bg1"/>
                </a:solidFill>
                <a:latin typeface="Ink Free" panose="03080402000500000000" pitchFamily="66" charset="0"/>
              </a:rPr>
              <a:t>?”</a:t>
            </a:r>
          </a:p>
          <a:p>
            <a:endParaRPr lang="en-GB" sz="4000" dirty="0">
              <a:solidFill>
                <a:schemeClr val="bg1"/>
              </a:solidFill>
              <a:latin typeface="Ink Free" panose="03080402000500000000" pitchFamily="66" charset="0"/>
            </a:endParaRPr>
          </a:p>
          <a:p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3. What had </a:t>
            </a:r>
            <a:r>
              <a:rPr lang="en-GB" sz="4000" dirty="0" err="1">
                <a:solidFill>
                  <a:schemeClr val="bg1"/>
                </a:solidFill>
                <a:latin typeface="Ink Free" panose="03080402000500000000" pitchFamily="66" charset="0"/>
              </a:rPr>
              <a:t>Korah</a:t>
            </a:r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 forgotten about the past</a:t>
            </a:r>
            <a:r>
              <a:rPr lang="en-GB" sz="4000" dirty="0" smtClean="0">
                <a:solidFill>
                  <a:schemeClr val="bg1"/>
                </a:solidFill>
                <a:latin typeface="Ink Free" panose="03080402000500000000" pitchFamily="66" charset="0"/>
              </a:rPr>
              <a:t>?</a:t>
            </a:r>
          </a:p>
          <a:p>
            <a:endParaRPr lang="en-GB" sz="4000" dirty="0">
              <a:solidFill>
                <a:schemeClr val="bg1"/>
              </a:solidFill>
              <a:latin typeface="Ink Free" panose="03080402000500000000" pitchFamily="66" charset="0"/>
            </a:endParaRPr>
          </a:p>
          <a:p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4. Do you think the other rebels would have rebelled if it were not  for </a:t>
            </a:r>
            <a:r>
              <a:rPr lang="en-GB" sz="4000" dirty="0" err="1">
                <a:solidFill>
                  <a:schemeClr val="bg1"/>
                </a:solidFill>
                <a:latin typeface="Ink Free" panose="03080402000500000000" pitchFamily="66" charset="0"/>
              </a:rPr>
              <a:t>Korah</a:t>
            </a:r>
            <a:r>
              <a:rPr lang="en-GB" sz="4000" dirty="0" smtClean="0">
                <a:solidFill>
                  <a:schemeClr val="bg1"/>
                </a:solidFill>
                <a:latin typeface="Ink Free" panose="03080402000500000000" pitchFamily="66" charset="0"/>
              </a:rPr>
              <a:t>?</a:t>
            </a:r>
          </a:p>
          <a:p>
            <a:endParaRPr lang="en-GB" sz="4000" dirty="0">
              <a:solidFill>
                <a:schemeClr val="bg1"/>
              </a:solidFill>
              <a:latin typeface="Ink Free" panose="03080402000500000000" pitchFamily="66" charset="0"/>
            </a:endParaRPr>
          </a:p>
          <a:p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5. Can you think of a time you have been dissatisfied with something?  How did you deal with it?</a:t>
            </a:r>
          </a:p>
          <a:p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 </a:t>
            </a:r>
          </a:p>
          <a:p>
            <a:endParaRPr lang="en-GB" sz="4000" dirty="0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79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44800" y="1871328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Activity 2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1578" y="2342497"/>
            <a:ext cx="14173200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Read Numbers 16:19-21  then Numbers </a:t>
            </a: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16:28-30</a:t>
            </a:r>
          </a:p>
          <a:p>
            <a:endParaRPr lang="en-GB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  <a:p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1. Why do you think God was so angry with </a:t>
            </a:r>
            <a:r>
              <a:rPr lang="en-GB" sz="4000" dirty="0" err="1">
                <a:solidFill>
                  <a:schemeClr val="bg1"/>
                </a:solidFill>
                <a:latin typeface="Ink Free" panose="03080402000500000000" pitchFamily="66" charset="0"/>
              </a:rPr>
              <a:t>Korah</a:t>
            </a:r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? After all he wanted to be a priest. Isn’t that a good thing</a:t>
            </a:r>
            <a:r>
              <a:rPr lang="en-GB" sz="4000" dirty="0" smtClean="0">
                <a:solidFill>
                  <a:schemeClr val="bg1"/>
                </a:solidFill>
                <a:latin typeface="Ink Free" panose="03080402000500000000" pitchFamily="66" charset="0"/>
              </a:rPr>
              <a:t>?</a:t>
            </a:r>
          </a:p>
          <a:p>
            <a:endParaRPr lang="en-GB" sz="4000" dirty="0">
              <a:solidFill>
                <a:schemeClr val="bg1"/>
              </a:solidFill>
              <a:latin typeface="Ink Free" panose="03080402000500000000" pitchFamily="66" charset="0"/>
            </a:endParaRPr>
          </a:p>
          <a:p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2. Who was </a:t>
            </a:r>
            <a:r>
              <a:rPr lang="en-GB" sz="4000" dirty="0" err="1">
                <a:solidFill>
                  <a:schemeClr val="bg1"/>
                </a:solidFill>
                <a:latin typeface="Ink Free" panose="03080402000500000000" pitchFamily="66" charset="0"/>
              </a:rPr>
              <a:t>Korah</a:t>
            </a:r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 disrespecting, Moses as leader, or God? </a:t>
            </a:r>
            <a:endParaRPr lang="en-GB" sz="4000" dirty="0" smtClean="0">
              <a:solidFill>
                <a:schemeClr val="bg1"/>
              </a:solidFill>
              <a:latin typeface="Ink Free" panose="03080402000500000000" pitchFamily="66" charset="0"/>
            </a:endParaRPr>
          </a:p>
          <a:p>
            <a:endParaRPr lang="en-GB" sz="4000" dirty="0">
              <a:solidFill>
                <a:schemeClr val="bg1"/>
              </a:solidFill>
              <a:latin typeface="Ink Free" panose="03080402000500000000" pitchFamily="66" charset="0"/>
            </a:endParaRPr>
          </a:p>
          <a:p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3. What does God do to show everyone that </a:t>
            </a:r>
            <a:r>
              <a:rPr lang="en-GB" sz="4000" dirty="0" err="1">
                <a:solidFill>
                  <a:schemeClr val="bg1"/>
                </a:solidFill>
                <a:latin typeface="Ink Free" panose="03080402000500000000" pitchFamily="66" charset="0"/>
              </a:rPr>
              <a:t>Korah</a:t>
            </a:r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 had disrespected Him</a:t>
            </a:r>
            <a:r>
              <a:rPr lang="en-GB" sz="4000" dirty="0" smtClean="0">
                <a:solidFill>
                  <a:schemeClr val="bg1"/>
                </a:solidFill>
                <a:latin typeface="Ink Free" panose="03080402000500000000" pitchFamily="66" charset="0"/>
              </a:rPr>
              <a:t>?</a:t>
            </a:r>
          </a:p>
          <a:p>
            <a:endParaRPr lang="en-GB" sz="4000" dirty="0">
              <a:solidFill>
                <a:schemeClr val="bg1"/>
              </a:solidFill>
              <a:latin typeface="Ink Free" panose="03080402000500000000" pitchFamily="66" charset="0"/>
            </a:endParaRPr>
          </a:p>
          <a:p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4. Was this harsh? </a:t>
            </a:r>
          </a:p>
          <a:p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 </a:t>
            </a:r>
          </a:p>
          <a:p>
            <a:endParaRPr lang="en-GB" sz="4000" dirty="0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40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53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97200" y="1855939"/>
            <a:ext cx="1611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Activity 3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dirty="0"/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200" y="2594603"/>
            <a:ext cx="15163800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1. What are the things that make us rebel against God and doubt His judgment</a:t>
            </a:r>
            <a:r>
              <a:rPr lang="en-GB" sz="4000" dirty="0" smtClean="0">
                <a:solidFill>
                  <a:schemeClr val="bg1"/>
                </a:solidFill>
                <a:latin typeface="Ink Free" panose="03080402000500000000" pitchFamily="66" charset="0"/>
              </a:rPr>
              <a:t>?</a:t>
            </a:r>
          </a:p>
          <a:p>
            <a:endParaRPr lang="en-GB" sz="4000" dirty="0">
              <a:solidFill>
                <a:schemeClr val="bg1"/>
              </a:solidFill>
              <a:latin typeface="Ink Free" panose="03080402000500000000" pitchFamily="66" charset="0"/>
            </a:endParaRPr>
          </a:p>
          <a:p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2. How do we know God has our best interests at heart?  Lookup the following:</a:t>
            </a:r>
          </a:p>
          <a:p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           Deuteronomy 31:8     Isaiah 46:4    Romans 5:8  </a:t>
            </a:r>
            <a:endParaRPr lang="en-GB" sz="4000" dirty="0" smtClean="0">
              <a:solidFill>
                <a:schemeClr val="bg1"/>
              </a:solidFill>
              <a:latin typeface="Ink Free" panose="03080402000500000000" pitchFamily="66" charset="0"/>
            </a:endParaRPr>
          </a:p>
          <a:p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 </a:t>
            </a:r>
            <a:r>
              <a:rPr lang="en-GB" sz="4000" dirty="0" smtClean="0">
                <a:solidFill>
                  <a:schemeClr val="bg1"/>
                </a:solidFill>
                <a:latin typeface="Ink Free" panose="03080402000500000000" pitchFamily="66" charset="0"/>
              </a:rPr>
              <a:t>                              </a:t>
            </a:r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Romans 8:28   I peter </a:t>
            </a:r>
            <a:r>
              <a:rPr lang="en-GB" sz="4000" dirty="0" smtClean="0">
                <a:solidFill>
                  <a:schemeClr val="bg1"/>
                </a:solidFill>
                <a:latin typeface="Ink Free" panose="03080402000500000000" pitchFamily="66" charset="0"/>
              </a:rPr>
              <a:t>5:6-7</a:t>
            </a:r>
          </a:p>
          <a:p>
            <a:endParaRPr lang="en-GB" sz="4000" dirty="0">
              <a:solidFill>
                <a:schemeClr val="bg1"/>
              </a:solidFill>
              <a:latin typeface="Ink Free" panose="03080402000500000000" pitchFamily="66" charset="0"/>
            </a:endParaRPr>
          </a:p>
          <a:p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3. What  do we do if we think we have rebelled and sinned against God?</a:t>
            </a:r>
          </a:p>
          <a:p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           I John 1:9    James 5:16</a:t>
            </a:r>
          </a:p>
          <a:p>
            <a:r>
              <a:rPr lang="en-GB" sz="4000" dirty="0">
                <a:solidFill>
                  <a:schemeClr val="bg1"/>
                </a:solidFill>
                <a:latin typeface="Ink Free" panose="03080402000500000000" pitchFamily="66" charset="0"/>
              </a:rPr>
              <a:t> </a:t>
            </a:r>
          </a:p>
          <a:p>
            <a:endParaRPr lang="en-GB" sz="4000" dirty="0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124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1553722"/>
            <a:ext cx="6252132" cy="8324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62373" y="3924300"/>
            <a:ext cx="50471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Ink Free" panose="03080402000500000000" pitchFamily="66" charset="0"/>
              </a:rPr>
              <a:t>Spend time reflecting on the need to trust God, as you colour in the sheet</a:t>
            </a:r>
            <a:endParaRPr lang="en-GB" sz="4000" dirty="0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585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425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175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228</Words>
  <Application>Microsoft Office PowerPoint</Application>
  <PresentationFormat>Custom</PresentationFormat>
  <Paragraphs>56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Ink Free</vt:lpstr>
      <vt:lpstr>Calibri</vt:lpstr>
      <vt:lpstr>Canva Student Font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message from the dark side of scripture... youhave!</dc:title>
  <dc:creator>Jez</dc:creator>
  <cp:lastModifiedBy>Jez</cp:lastModifiedBy>
  <cp:revision>13</cp:revision>
  <dcterms:created xsi:type="dcterms:W3CDTF">2006-08-16T00:00:00Z</dcterms:created>
  <dcterms:modified xsi:type="dcterms:W3CDTF">2025-03-26T16:51:27Z</dcterms:modified>
  <dc:identifier>DAGgaHpiRoA</dc:identifier>
</cp:coreProperties>
</file>