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Ink Free" panose="03080402000500000000" pitchFamily="66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nva Student Font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2_4hjWWoxPA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6578" y="1840550"/>
            <a:ext cx="71497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Ehud and Jael: </a:t>
            </a:r>
          </a:p>
          <a:p>
            <a:pPr algn="ctr"/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Is violence ever </a:t>
            </a:r>
            <a:r>
              <a:rPr lang="en-GB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the answer?</a:t>
            </a:r>
            <a:endParaRPr lang="en-GB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467100"/>
            <a:ext cx="63246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Ehud the Left Handed Judge _ Animated Short Films _ Christian Moral St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0400" y="1982074"/>
            <a:ext cx="13106400" cy="7372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49400" y="1333500"/>
            <a:ext cx="1449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Activity 1 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106079" y="133350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Judges 3:12-30 - EHUD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44082" y="2008926"/>
            <a:ext cx="1449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Activity 1 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113044" y="1735193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 Judges 4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08282" y="4229100"/>
            <a:ext cx="10967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hlinkClick r:id="rId5"/>
              </a:rPr>
              <a:t>https://www.youtube.com/watch?v=2_4hjWWoxPA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49400" y="1333500"/>
            <a:ext cx="1449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Activity 1 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130431" y="3558771"/>
            <a:ext cx="1454936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1. What do you notice about both stories? </a:t>
            </a:r>
          </a:p>
          <a:p>
            <a:r>
              <a:rPr lang="en-GB" sz="4400" dirty="0">
                <a:solidFill>
                  <a:schemeClr val="bg1"/>
                </a:solidFill>
              </a:rPr>
              <a:t>2. What do you think of the way the bad guys were dealt with?</a:t>
            </a:r>
          </a:p>
          <a:p>
            <a:r>
              <a:rPr lang="en-GB" sz="4400" dirty="0">
                <a:solidFill>
                  <a:schemeClr val="bg1"/>
                </a:solidFill>
              </a:rPr>
              <a:t>3. Why do you think God allowed such violence to take place? </a:t>
            </a:r>
          </a:p>
          <a:p>
            <a:r>
              <a:rPr lang="en-GB" sz="4400" dirty="0">
                <a:solidFill>
                  <a:schemeClr val="bg1"/>
                </a:solidFill>
              </a:rPr>
              <a:t> </a:t>
            </a:r>
          </a:p>
          <a:p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97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536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49400" y="1333500"/>
            <a:ext cx="1449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Activity </a:t>
            </a:r>
            <a:r>
              <a:rPr lang="en-GB" sz="2400" b="1" dirty="0" smtClean="0">
                <a:solidFill>
                  <a:schemeClr val="bg1"/>
                </a:solidFill>
              </a:rPr>
              <a:t>2 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045601" y="1112635"/>
            <a:ext cx="55331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The Amalekite problem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7329" y="2072164"/>
            <a:ext cx="12725400" cy="1031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Read Genesis 12:2-3.</a:t>
            </a:r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1.What does God promise? </a:t>
            </a:r>
          </a:p>
          <a:p>
            <a:r>
              <a:rPr lang="en-GB" sz="4000" dirty="0">
                <a:solidFill>
                  <a:schemeClr val="bg1"/>
                </a:solidFill>
              </a:rPr>
              <a:t>2. What might a blessing or a curse look like</a:t>
            </a:r>
            <a:r>
              <a:rPr lang="en-GB" sz="4000" dirty="0" smtClean="0">
                <a:solidFill>
                  <a:schemeClr val="bg1"/>
                </a:solidFill>
              </a:rPr>
              <a:t>?</a:t>
            </a:r>
          </a:p>
          <a:p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The Amalekites were a race of people descended from Esau. They were a constant thorn in the side of Moses as he led the people out of Egypt. They would attack, ambush and kill the stragglers, the old and weak from God’s people. </a:t>
            </a:r>
            <a:endParaRPr lang="en-GB" sz="4000" dirty="0" smtClean="0">
              <a:solidFill>
                <a:schemeClr val="bg1"/>
              </a:solidFill>
            </a:endParaRPr>
          </a:p>
          <a:p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400" b="1" dirty="0">
                <a:solidFill>
                  <a:schemeClr val="bg1"/>
                </a:solidFill>
              </a:rPr>
              <a:t>Read: Exodus 17:8-15.  THEN Read 1 Samuel 15:1-3, </a:t>
            </a:r>
            <a:endParaRPr lang="en-GB" sz="4400" dirty="0">
              <a:solidFill>
                <a:schemeClr val="bg1"/>
              </a:solidFill>
            </a:endParaRPr>
          </a:p>
          <a:p>
            <a:r>
              <a:rPr lang="en-GB" sz="4400" dirty="0">
                <a:solidFill>
                  <a:schemeClr val="bg1"/>
                </a:solidFill>
              </a:rPr>
              <a:t>1. What does God promise in Exodus? </a:t>
            </a:r>
          </a:p>
          <a:p>
            <a:r>
              <a:rPr lang="en-GB" sz="4400" dirty="0">
                <a:solidFill>
                  <a:schemeClr val="bg1"/>
                </a:solidFill>
              </a:rPr>
              <a:t>2. What does He command in  1 Samuel?  </a:t>
            </a:r>
          </a:p>
          <a:p>
            <a:r>
              <a:rPr lang="en-GB" sz="4400" dirty="0">
                <a:solidFill>
                  <a:schemeClr val="bg1"/>
                </a:solidFill>
              </a:rPr>
              <a:t> </a:t>
            </a:r>
          </a:p>
          <a:p>
            <a:endParaRPr lang="en-GB" sz="4400" dirty="0">
              <a:solidFill>
                <a:schemeClr val="bg1"/>
              </a:solidFill>
            </a:endParaRPr>
          </a:p>
          <a:p>
            <a:r>
              <a:rPr lang="en-GB" sz="4400" dirty="0">
                <a:solidFill>
                  <a:schemeClr val="bg1"/>
                </a:solidFill>
              </a:rPr>
              <a:t> </a:t>
            </a:r>
          </a:p>
          <a:p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49400" y="1333500"/>
            <a:ext cx="1449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Activity 3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554836" y="1601109"/>
            <a:ext cx="4494164" cy="1780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  <a:spcAft>
                <a:spcPts val="600"/>
              </a:spcAft>
            </a:pPr>
            <a:r>
              <a:rPr lang="en-GB" sz="4400" b="1" kern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Jesus </a:t>
            </a:r>
            <a:r>
              <a:rPr lang="en-GB" sz="4400" b="1" kern="1400" dirty="0">
                <a:solidFill>
                  <a:schemeClr val="bg1"/>
                </a:solidFill>
                <a:latin typeface="Calibri" panose="020F0502020204030204" pitchFamily="34" charset="0"/>
              </a:rPr>
              <a:t>and violence</a:t>
            </a:r>
            <a:endParaRPr lang="en-GB" sz="44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4400" kern="1400" dirty="0">
                <a:solidFill>
                  <a:schemeClr val="bg1"/>
                </a:solidFill>
                <a:latin typeface="Calibri" panose="020F0502020204030204" pitchFamily="34" charset="0"/>
              </a:rPr>
              <a:t> </a:t>
            </a:r>
            <a:endParaRPr lang="en-GB" sz="4400" kern="140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2785690"/>
            <a:ext cx="10668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</a:p>
          <a:p>
            <a:r>
              <a:rPr lang="en-GB" sz="4400" dirty="0">
                <a:solidFill>
                  <a:schemeClr val="bg1"/>
                </a:solidFill>
              </a:rPr>
              <a:t>1. What does Jesus say about violence</a:t>
            </a:r>
            <a:r>
              <a:rPr lang="en-GB" sz="4400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GB" sz="4400" dirty="0" smtClean="0">
                <a:solidFill>
                  <a:schemeClr val="bg1"/>
                </a:solidFill>
              </a:rPr>
              <a:t> </a:t>
            </a:r>
            <a:r>
              <a:rPr lang="en-GB" sz="4400" dirty="0">
                <a:solidFill>
                  <a:schemeClr val="bg1"/>
                </a:solidFill>
              </a:rPr>
              <a:t>Look up Matthew 5:43-48  Matthew </a:t>
            </a:r>
            <a:r>
              <a:rPr lang="en-GB" sz="4400" dirty="0" smtClean="0">
                <a:solidFill>
                  <a:schemeClr val="bg1"/>
                </a:solidFill>
              </a:rPr>
              <a:t>26:52</a:t>
            </a:r>
          </a:p>
          <a:p>
            <a:endParaRPr lang="en-GB" sz="4400" dirty="0">
              <a:solidFill>
                <a:schemeClr val="bg1"/>
              </a:solidFill>
            </a:endParaRPr>
          </a:p>
          <a:p>
            <a:r>
              <a:rPr lang="en-GB" sz="4400" dirty="0">
                <a:solidFill>
                  <a:schemeClr val="bg1"/>
                </a:solidFill>
              </a:rPr>
              <a:t>2. Why was Jesus’ death </a:t>
            </a:r>
            <a:r>
              <a:rPr lang="en-GB" sz="4400" dirty="0" smtClean="0">
                <a:solidFill>
                  <a:schemeClr val="bg1"/>
                </a:solidFill>
              </a:rPr>
              <a:t>so violent</a:t>
            </a:r>
            <a:r>
              <a:rPr lang="en-GB" sz="4400" dirty="0">
                <a:solidFill>
                  <a:schemeClr val="bg1"/>
                </a:solidFill>
              </a:rPr>
              <a:t>? 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49810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9341" y="1943100"/>
            <a:ext cx="15163800" cy="7948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4400" b="1" kern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             TAKEAWAY</a:t>
            </a:r>
            <a:endParaRPr lang="en-GB" sz="44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4400" kern="1400" dirty="0">
                <a:solidFill>
                  <a:schemeClr val="bg1"/>
                </a:solidFill>
                <a:latin typeface="Calibri" panose="020F0502020204030204" pitchFamily="34" charset="0"/>
              </a:rPr>
              <a:t>In 1 Samuel 15, Saul does not obey God completely and spares the lives of the King of Amalek and many animals. This disobedience cuts him off from God’s blessing</a:t>
            </a:r>
            <a:r>
              <a:rPr lang="en-GB" sz="4400" kern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endParaRPr lang="en-GB" sz="4400" kern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4400" kern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              </a:t>
            </a:r>
            <a:r>
              <a:rPr lang="en-GB" sz="4400" b="1" kern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THINK CAREFULLY  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4400" kern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What </a:t>
            </a:r>
            <a:r>
              <a:rPr lang="en-GB" sz="4400" kern="1400" dirty="0">
                <a:solidFill>
                  <a:schemeClr val="bg1"/>
                </a:solidFill>
                <a:latin typeface="Calibri" panose="020F0502020204030204" pitchFamily="34" charset="0"/>
              </a:rPr>
              <a:t>are the things in our lives that God wants us to destroy (sins)  but we are still clinging to? Are they worth  missing out on God’s blessing? 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12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884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84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350</Words>
  <Application>Microsoft Office PowerPoint</Application>
  <PresentationFormat>Custom</PresentationFormat>
  <Paragraphs>56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Ink Free</vt:lpstr>
      <vt:lpstr>Calibri</vt:lpstr>
      <vt:lpstr>Canva Student Font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message from the dark side of scripture... youhave!</dc:title>
  <dc:creator>Jez</dc:creator>
  <cp:lastModifiedBy>Jez</cp:lastModifiedBy>
  <cp:revision>11</cp:revision>
  <dcterms:created xsi:type="dcterms:W3CDTF">2006-08-16T00:00:00Z</dcterms:created>
  <dcterms:modified xsi:type="dcterms:W3CDTF">2025-05-21T07:54:22Z</dcterms:modified>
  <dc:identifier>DAGgaHpiRoA</dc:identifier>
</cp:coreProperties>
</file>