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69" r:id="rId4"/>
    <p:sldId id="268" r:id="rId5"/>
    <p:sldId id="270" r:id="rId6"/>
    <p:sldId id="271" r:id="rId7"/>
    <p:sldId id="273" r:id="rId8"/>
    <p:sldId id="272" r:id="rId9"/>
    <p:sldId id="260" r:id="rId10"/>
    <p:sldId id="274" r:id="rId11"/>
    <p:sldId id="261" r:id="rId12"/>
    <p:sldId id="258" r:id="rId13"/>
    <p:sldId id="262" r:id="rId14"/>
    <p:sldId id="263" r:id="rId15"/>
    <p:sldId id="265" r:id="rId16"/>
    <p:sldId id="267" r:id="rId17"/>
    <p:sldId id="264" r:id="rId18"/>
    <p:sldId id="266" r:id="rId19"/>
    <p:sldId id="259" r:id="rId20"/>
  </p:sldIdLst>
  <p:sldSz cx="18288000" cy="10287000"/>
  <p:notesSz cx="6858000" cy="9144000"/>
  <p:embeddedFontLst>
    <p:embeddedFont>
      <p:font typeface="Ink Free" panose="03080402000500000000" pitchFamily="66" charset="0"/>
      <p:regular r:id="rId21"/>
    </p:embeddedFont>
    <p:embeddedFont>
      <p:font typeface="Canva Student Font" panose="020B060402020202020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quickflashgames.com/games/bar-challenge-1-arm-wrestling/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7508" y="1374884"/>
            <a:ext cx="647004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The call of Gideon:</a:t>
            </a:r>
          </a:p>
          <a:p>
            <a:pPr algn="ctr"/>
            <a:r>
              <a:rPr lang="en-GB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Really God… you want me?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4519" y="3390900"/>
            <a:ext cx="6044615" cy="4333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8736"/>
          <a:stretch/>
        </p:blipFill>
        <p:spPr>
          <a:xfrm>
            <a:off x="4572000" y="3009900"/>
            <a:ext cx="9442217" cy="60197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0" y="2019300"/>
            <a:ext cx="769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famous singer?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93108" y="2890942"/>
            <a:ext cx="5184892" cy="66721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72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8377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God's Story_ Gide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44346" y="1222070"/>
            <a:ext cx="13949595" cy="784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3947" y="1540123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1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5147" y="2111693"/>
            <a:ext cx="944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God sees our potential: Read Judges  6:11-16</a:t>
            </a:r>
            <a:endParaRPr lang="en-GB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3210" y="3319527"/>
            <a:ext cx="14413832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1. Has there been a time when someone gave you a job to do and you thought you couldn’t do it, but they  believed  that you could?  </a:t>
            </a:r>
          </a:p>
          <a:p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2</a:t>
            </a:r>
            <a:r>
              <a:rPr lang="en-GB" sz="4000" dirty="0">
                <a:solidFill>
                  <a:schemeClr val="bg1"/>
                </a:solidFill>
              </a:rPr>
              <a:t>. Why do you think Gideon was surprised when God called him a mighty warrior? </a:t>
            </a:r>
            <a:endParaRPr lang="en-GB" sz="4000" dirty="0" smtClean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3. Look up Ephesians 2:20. and 2 Corinthians 12:9 What does it teach us about how we should view ourselves and what God can do for us?</a:t>
            </a: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05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3947" y="1540123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2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0318" y="2001788"/>
            <a:ext cx="4961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Rely on God’s strength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91000" y="3467100"/>
            <a:ext cx="1203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smtClean="0">
                <a:solidFill>
                  <a:schemeClr val="bg1"/>
                </a:solidFill>
              </a:rPr>
              <a:t>Play some arm wrestling  OR  have a go at this </a:t>
            </a:r>
            <a:endParaRPr lang="en-GB" sz="3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0987" y="6620205"/>
            <a:ext cx="161778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u="sng" dirty="0">
                <a:hlinkClick r:id="rId5"/>
              </a:rPr>
              <a:t>https://www.quickflashgames.com/games/bar-challenge-1-arm-wrestling/</a:t>
            </a:r>
            <a:endParaRPr lang="en-GB" sz="4000" dirty="0"/>
          </a:p>
          <a:p>
            <a:endParaRPr lang="en-GB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27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2883662"/>
            <a:ext cx="13554223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READ: Judges 6: </a:t>
            </a:r>
            <a:r>
              <a:rPr lang="en-GB" sz="4000" b="1" dirty="0" smtClean="0">
                <a:solidFill>
                  <a:schemeClr val="bg1"/>
                </a:solidFill>
              </a:rPr>
              <a:t>14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1. What does “go in the strength you have” mean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    Whose </a:t>
            </a:r>
            <a:r>
              <a:rPr lang="en-GB" sz="4000" dirty="0">
                <a:solidFill>
                  <a:schemeClr val="bg1"/>
                </a:solidFill>
              </a:rPr>
              <a:t>strength did he have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2.  Look up Philippians 4:13. Whose strength do Christians have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 </a:t>
            </a:r>
            <a:r>
              <a:rPr lang="en-GB" sz="4000" dirty="0">
                <a:solidFill>
                  <a:schemeClr val="bg1"/>
                </a:solidFill>
              </a:rPr>
              <a:t>What does it mean  for every day living?</a:t>
            </a: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73947" y="1540123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2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6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3947" y="1540123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3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5992" y="3235518"/>
            <a:ext cx="15206243" cy="7140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sz="4000" dirty="0">
                <a:solidFill>
                  <a:schemeClr val="bg1"/>
                </a:solidFill>
              </a:rPr>
              <a:t>The </a:t>
            </a:r>
            <a:r>
              <a:rPr lang="en-GB" sz="4000" dirty="0" smtClean="0">
                <a:solidFill>
                  <a:schemeClr val="bg1"/>
                </a:solidFill>
              </a:rPr>
              <a:t>Channel Tunnel is 31.5 miles long</a:t>
            </a: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True</a:t>
            </a:r>
            <a:r>
              <a:rPr lang="en-GB" sz="4000" dirty="0">
                <a:solidFill>
                  <a:schemeClr val="bg1"/>
                </a:solidFill>
              </a:rPr>
              <a:t>)</a:t>
            </a:r>
          </a:p>
          <a:p>
            <a:pPr fontAlgn="base"/>
            <a:r>
              <a:rPr lang="en-GB" sz="4000" dirty="0">
                <a:solidFill>
                  <a:schemeClr val="bg1"/>
                </a:solidFill>
              </a:rPr>
              <a:t>The world’s largest island is Greenland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True</a:t>
            </a:r>
            <a:r>
              <a:rPr lang="en-GB" sz="4000" dirty="0" smtClean="0">
                <a:solidFill>
                  <a:schemeClr val="bg1"/>
                </a:solidFill>
              </a:rPr>
              <a:t>)</a:t>
            </a:r>
          </a:p>
          <a:p>
            <a:pPr fontAlgn="base"/>
            <a:r>
              <a:rPr lang="en-GB" sz="4000" dirty="0">
                <a:solidFill>
                  <a:schemeClr val="bg1"/>
                </a:solidFill>
              </a:rPr>
              <a:t>South America has more nations than Africa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False</a:t>
            </a:r>
            <a:r>
              <a:rPr lang="en-GB" sz="4000" dirty="0" smtClean="0">
                <a:solidFill>
                  <a:schemeClr val="bg1"/>
                </a:solidFill>
              </a:rPr>
              <a:t>)</a:t>
            </a: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. </a:t>
            </a:r>
            <a:r>
              <a:rPr lang="en-GB" sz="4000" dirty="0">
                <a:solidFill>
                  <a:schemeClr val="bg1"/>
                </a:solidFill>
              </a:rPr>
              <a:t>Minnie Mouse’s real name is Minerva Mouse</a:t>
            </a:r>
            <a:r>
              <a:rPr lang="en-GB" sz="4000" dirty="0" smtClean="0">
                <a:solidFill>
                  <a:schemeClr val="bg1"/>
                </a:solidFill>
              </a:rPr>
              <a:t> </a:t>
            </a: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True</a:t>
            </a:r>
            <a:r>
              <a:rPr lang="en-GB" sz="4000" dirty="0" smtClean="0">
                <a:solidFill>
                  <a:schemeClr val="bg1"/>
                </a:solidFill>
              </a:rPr>
              <a:t>)</a:t>
            </a:r>
          </a:p>
          <a:p>
            <a:pPr fontAlgn="base"/>
            <a:r>
              <a:rPr lang="en-GB" sz="4000" dirty="0">
                <a:solidFill>
                  <a:schemeClr val="bg1"/>
                </a:solidFill>
              </a:rPr>
              <a:t>In 1960, the World Wide Web was created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False</a:t>
            </a:r>
            <a:r>
              <a:rPr lang="en-GB" sz="4000" dirty="0">
                <a:solidFill>
                  <a:schemeClr val="bg1"/>
                </a:solidFill>
              </a:rPr>
              <a:t>)</a:t>
            </a:r>
          </a:p>
          <a:p>
            <a:pPr fontAlgn="base"/>
            <a:endParaRPr lang="en-GB" sz="40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115500" y="1417012"/>
            <a:ext cx="8947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True or false?</a:t>
            </a:r>
            <a:endParaRPr lang="en-GB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25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535122" y="1536724"/>
            <a:ext cx="12801600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4000" dirty="0">
                <a:solidFill>
                  <a:schemeClr val="bg1"/>
                </a:solidFill>
              </a:rPr>
              <a:t>“We Don’t Talk about Bruno”, the song from </a:t>
            </a:r>
            <a:r>
              <a:rPr lang="en-GB" sz="4000" dirty="0" err="1">
                <a:solidFill>
                  <a:schemeClr val="bg1"/>
                </a:solidFill>
              </a:rPr>
              <a:t>Encanto</a:t>
            </a:r>
            <a:r>
              <a:rPr lang="en-GB" sz="4000" dirty="0">
                <a:solidFill>
                  <a:schemeClr val="bg1"/>
                </a:solidFill>
              </a:rPr>
              <a:t> is the first </a:t>
            </a:r>
            <a:r>
              <a:rPr lang="en-GB" sz="4000" dirty="0" smtClean="0">
                <a:solidFill>
                  <a:schemeClr val="bg1"/>
                </a:solidFill>
              </a:rPr>
              <a:t> Disney song to reach </a:t>
            </a:r>
            <a:r>
              <a:rPr lang="en-GB" sz="4000" dirty="0">
                <a:solidFill>
                  <a:schemeClr val="bg1"/>
                </a:solidFill>
              </a:rPr>
              <a:t>#1 on the Billboard Top 100 charts </a:t>
            </a:r>
            <a:r>
              <a:rPr lang="en-GB" sz="4000" dirty="0" smtClean="0">
                <a:solidFill>
                  <a:schemeClr val="bg1"/>
                </a:solidFill>
              </a:rPr>
              <a:t>for 29 </a:t>
            </a:r>
            <a:r>
              <a:rPr lang="en-GB" sz="4000" dirty="0">
                <a:solidFill>
                  <a:schemeClr val="bg1"/>
                </a:solidFill>
              </a:rPr>
              <a:t>years. </a:t>
            </a:r>
            <a:endParaRPr lang="en-GB" sz="4000" dirty="0" smtClean="0">
              <a:solidFill>
                <a:schemeClr val="bg1"/>
              </a:solidFill>
            </a:endParaRP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True</a:t>
            </a:r>
            <a:r>
              <a:rPr lang="en-GB" sz="4000" dirty="0">
                <a:solidFill>
                  <a:schemeClr val="bg1"/>
                </a:solidFill>
              </a:rPr>
              <a:t>)</a:t>
            </a:r>
          </a:p>
          <a:p>
            <a:pPr fontAlgn="base"/>
            <a:endParaRPr lang="en-GB" sz="4000" dirty="0">
              <a:solidFill>
                <a:schemeClr val="bg1"/>
              </a:solidFill>
            </a:endParaRPr>
          </a:p>
          <a:p>
            <a:pPr fontAlgn="base"/>
            <a:r>
              <a:rPr lang="en-GB" sz="4000" dirty="0">
                <a:solidFill>
                  <a:schemeClr val="bg1"/>
                </a:solidFill>
              </a:rPr>
              <a:t>West Side Story is a musical play based on Shakespeare’s Romeo and Juliet, that won the </a:t>
            </a:r>
            <a:r>
              <a:rPr lang="en-GB" sz="4000" dirty="0" smtClean="0">
                <a:solidFill>
                  <a:schemeClr val="bg1"/>
                </a:solidFill>
              </a:rPr>
              <a:t>1960 </a:t>
            </a:r>
            <a:r>
              <a:rPr lang="en-GB" sz="4000" dirty="0">
                <a:solidFill>
                  <a:schemeClr val="bg1"/>
                </a:solidFill>
              </a:rPr>
              <a:t>Oscar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(</a:t>
            </a:r>
            <a:r>
              <a:rPr lang="en-GB" sz="4000" b="1" i="1" dirty="0" smtClean="0">
                <a:solidFill>
                  <a:schemeClr val="bg1"/>
                </a:solidFill>
              </a:rPr>
              <a:t>True)</a:t>
            </a:r>
            <a:endParaRPr lang="en-GB" sz="4000" b="1" i="1" dirty="0">
              <a:solidFill>
                <a:schemeClr val="bg1"/>
              </a:solidFill>
            </a:endParaRP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Pigs </a:t>
            </a:r>
            <a:r>
              <a:rPr lang="en-GB" sz="4000" dirty="0">
                <a:solidFill>
                  <a:schemeClr val="bg1"/>
                </a:solidFill>
              </a:rPr>
              <a:t>don’t like being cleaned and hence they roll in the mud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  <a:endParaRPr lang="en-GB" sz="4000" dirty="0">
              <a:solidFill>
                <a:schemeClr val="bg1"/>
              </a:solidFill>
            </a:endParaRPr>
          </a:p>
          <a:p>
            <a:pPr fontAlgn="base"/>
            <a:r>
              <a:rPr lang="en-GB" sz="4000" dirty="0" smtClean="0">
                <a:solidFill>
                  <a:schemeClr val="bg1"/>
                </a:solidFill>
              </a:rPr>
              <a:t> </a:t>
            </a:r>
            <a:r>
              <a:rPr lang="en-GB" sz="4000" dirty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False</a:t>
            </a:r>
            <a:r>
              <a:rPr lang="en-GB" sz="4000" dirty="0">
                <a:solidFill>
                  <a:schemeClr val="bg1"/>
                </a:solidFill>
              </a:rPr>
              <a:t>)</a:t>
            </a:r>
          </a:p>
          <a:p>
            <a:r>
              <a:rPr lang="en-GB" sz="4000" dirty="0" smtClean="0">
                <a:solidFill>
                  <a:schemeClr val="bg1"/>
                </a:solidFill>
              </a:rPr>
              <a:t>Compared </a:t>
            </a:r>
            <a:r>
              <a:rPr lang="en-GB" sz="4000" dirty="0">
                <a:solidFill>
                  <a:schemeClr val="bg1"/>
                </a:solidFill>
              </a:rPr>
              <a:t>to a hydrogen atom, a carbon atom is lighter. </a:t>
            </a:r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(</a:t>
            </a:r>
            <a:r>
              <a:rPr lang="en-GB" sz="4000" b="1" i="1" dirty="0">
                <a:solidFill>
                  <a:schemeClr val="bg1"/>
                </a:solidFill>
              </a:rPr>
              <a:t>False</a:t>
            </a:r>
            <a:r>
              <a:rPr lang="en-GB" sz="4000" dirty="0" smtClean="0">
                <a:solidFill>
                  <a:schemeClr val="bg1"/>
                </a:solidFill>
              </a:rPr>
              <a:t>)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19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3947" y="1540123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3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29094" y="2289394"/>
            <a:ext cx="13898613" cy="7263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bg1"/>
                </a:solidFill>
              </a:rPr>
              <a:t>Stand up against false gods and ideologies. </a:t>
            </a:r>
            <a:endParaRPr lang="en-GB" sz="4400" dirty="0">
              <a:solidFill>
                <a:schemeClr val="bg1"/>
              </a:solidFill>
            </a:endParaRPr>
          </a:p>
          <a:p>
            <a:r>
              <a:rPr lang="en-GB" sz="4400" b="1" dirty="0" smtClean="0">
                <a:solidFill>
                  <a:schemeClr val="bg1"/>
                </a:solidFill>
              </a:rPr>
              <a:t>                      Read </a:t>
            </a:r>
            <a:r>
              <a:rPr lang="en-GB" sz="4400" b="1" dirty="0">
                <a:solidFill>
                  <a:schemeClr val="bg1"/>
                </a:solidFill>
              </a:rPr>
              <a:t>Judges 6:25-31</a:t>
            </a:r>
            <a:r>
              <a:rPr lang="en-GB" sz="4400" b="1" dirty="0" smtClean="0">
                <a:solidFill>
                  <a:schemeClr val="bg1"/>
                </a:solidFill>
              </a:rPr>
              <a:t>.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 smtClean="0">
                <a:solidFill>
                  <a:schemeClr val="bg1"/>
                </a:solidFill>
              </a:rPr>
              <a:t>1</a:t>
            </a:r>
            <a:r>
              <a:rPr lang="en-GB" sz="4000" dirty="0">
                <a:solidFill>
                  <a:schemeClr val="bg1"/>
                </a:solidFill>
              </a:rPr>
              <a:t>. What are the idols (untrue things) in this modern world that </a:t>
            </a:r>
            <a:r>
              <a:rPr lang="en-GB" sz="4000" dirty="0" smtClean="0">
                <a:solidFill>
                  <a:schemeClr val="bg1"/>
                </a:solidFill>
              </a:rPr>
              <a:t>we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 </a:t>
            </a:r>
            <a:r>
              <a:rPr lang="en-GB" sz="4000" dirty="0">
                <a:solidFill>
                  <a:schemeClr val="bg1"/>
                </a:solidFill>
              </a:rPr>
              <a:t>must stand against? </a:t>
            </a:r>
            <a:endParaRPr lang="en-GB" sz="4000" dirty="0" smtClean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2. Even though Gideon tore down the idols at night so no one </a:t>
            </a:r>
            <a:endParaRPr lang="en-GB" sz="4000" dirty="0" smtClean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 would </a:t>
            </a:r>
            <a:r>
              <a:rPr lang="en-GB" sz="4000" dirty="0">
                <a:solidFill>
                  <a:schemeClr val="bg1"/>
                </a:solidFill>
              </a:rPr>
              <a:t>see, why was it still brave? </a:t>
            </a:r>
            <a:endParaRPr lang="en-GB" sz="4000" dirty="0" smtClean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3. Read 1 John 5:21. What is the instruction?</a:t>
            </a: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204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73947" y="1540123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solidFill>
                  <a:schemeClr val="bg1"/>
                </a:solidFill>
              </a:rPr>
              <a:t>Activity 4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2451333"/>
            <a:ext cx="14512306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 smtClean="0">
                <a:solidFill>
                  <a:schemeClr val="bg1"/>
                </a:solidFill>
              </a:rPr>
              <a:t>                         Seek </a:t>
            </a:r>
            <a:r>
              <a:rPr lang="en-GB" sz="4000" b="1" dirty="0">
                <a:solidFill>
                  <a:schemeClr val="bg1"/>
                </a:solidFill>
              </a:rPr>
              <a:t>God’s confirmation </a:t>
            </a:r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b="1" dirty="0" smtClean="0">
                <a:solidFill>
                  <a:schemeClr val="bg1"/>
                </a:solidFill>
              </a:rPr>
              <a:t>                             Read </a:t>
            </a:r>
            <a:r>
              <a:rPr lang="en-GB" sz="4000" b="1" dirty="0">
                <a:solidFill>
                  <a:schemeClr val="bg1"/>
                </a:solidFill>
              </a:rPr>
              <a:t>Judges </a:t>
            </a:r>
            <a:r>
              <a:rPr lang="en-GB" sz="4000" b="1" dirty="0" smtClean="0">
                <a:solidFill>
                  <a:schemeClr val="bg1"/>
                </a:solidFill>
              </a:rPr>
              <a:t>6:36-40</a:t>
            </a:r>
          </a:p>
          <a:p>
            <a:endParaRPr lang="en-GB" sz="4000" b="1" dirty="0">
              <a:solidFill>
                <a:schemeClr val="bg1"/>
              </a:solidFill>
            </a:endParaRP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4000" dirty="0">
                <a:solidFill>
                  <a:schemeClr val="bg1"/>
                </a:solidFill>
              </a:rPr>
              <a:t>1. Why did Gideon ask for signs to confirm God was speaking to him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r>
              <a:rPr lang="en-GB" sz="4000" dirty="0">
                <a:solidFill>
                  <a:schemeClr val="bg1"/>
                </a:solidFill>
              </a:rPr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   </a:t>
            </a:r>
            <a:r>
              <a:rPr lang="en-GB" sz="4000" dirty="0">
                <a:solidFill>
                  <a:schemeClr val="bg1"/>
                </a:solidFill>
              </a:rPr>
              <a:t>Is it okay to doubt?</a:t>
            </a:r>
          </a:p>
          <a:p>
            <a:r>
              <a:rPr lang="en-GB" sz="4000" dirty="0">
                <a:solidFill>
                  <a:schemeClr val="bg1"/>
                </a:solidFill>
              </a:rPr>
              <a:t>2. How do we know today that God has called us to do something?</a:t>
            </a:r>
          </a:p>
          <a:p>
            <a:r>
              <a:rPr lang="en-GB" sz="4000" dirty="0">
                <a:solidFill>
                  <a:schemeClr val="bg1"/>
                </a:solidFill>
              </a:rPr>
              <a:t>3. Lookup James 1:5 What must we do if we are unsure?</a:t>
            </a:r>
          </a:p>
          <a:p>
            <a:r>
              <a:rPr lang="en-GB" sz="4000" dirty="0">
                <a:solidFill>
                  <a:schemeClr val="bg1"/>
                </a:solidFill>
              </a:rPr>
              <a:t> 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000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168" y="3114494"/>
            <a:ext cx="1436874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dirty="0" smtClean="0">
                <a:solidFill>
                  <a:schemeClr val="bg1"/>
                </a:solidFill>
              </a:rPr>
              <a:t>                                          Psalm 119:105</a:t>
            </a:r>
          </a:p>
          <a:p>
            <a:r>
              <a:rPr lang="en-GB" sz="4800" dirty="0" smtClean="0">
                <a:solidFill>
                  <a:schemeClr val="bg1"/>
                </a:solidFill>
              </a:rPr>
              <a:t> </a:t>
            </a:r>
            <a:r>
              <a:rPr lang="en-GB" sz="4800" b="1" dirty="0">
                <a:solidFill>
                  <a:schemeClr val="bg1"/>
                </a:solidFill>
              </a:rPr>
              <a:t>“Your word is a lamp to my feet and a light to my path”</a:t>
            </a:r>
            <a:endParaRPr lang="en-GB" sz="4800" dirty="0">
              <a:solidFill>
                <a:schemeClr val="bg1"/>
              </a:solidFill>
            </a:endParaRPr>
          </a:p>
          <a:p>
            <a:r>
              <a:rPr lang="en-GB" sz="4800" dirty="0">
                <a:solidFill>
                  <a:schemeClr val="bg1"/>
                </a:solidFill>
              </a:rPr>
              <a:t> </a:t>
            </a:r>
          </a:p>
          <a:p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0506">
            <a:off x="6485903" y="3403753"/>
            <a:ext cx="7772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25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6748"/>
          <a:stretch/>
        </p:blipFill>
        <p:spPr>
          <a:xfrm>
            <a:off x="5478410" y="3720063"/>
            <a:ext cx="6667500" cy="4343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0" y="16383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future pop star?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86800" y="3543300"/>
            <a:ext cx="3886200" cy="4876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375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9100"/>
          <a:stretch/>
        </p:blipFill>
        <p:spPr>
          <a:xfrm>
            <a:off x="5257125" y="3742264"/>
            <a:ext cx="7773750" cy="4936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20955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future actor?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144000" y="3314700"/>
            <a:ext cx="4038600" cy="6096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64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7461"/>
          <a:stretch/>
        </p:blipFill>
        <p:spPr>
          <a:xfrm>
            <a:off x="4648200" y="2919963"/>
            <a:ext cx="9194118" cy="594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10200" y="17145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future world leader?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245259" y="2747590"/>
            <a:ext cx="5004141" cy="67393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44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5751"/>
          <a:stretch/>
        </p:blipFill>
        <p:spPr>
          <a:xfrm>
            <a:off x="5810249" y="2814637"/>
            <a:ext cx="7587861" cy="49958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53200" y="1714500"/>
            <a:ext cx="7835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famous actor?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25000" y="2747590"/>
            <a:ext cx="4191000" cy="5291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1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b="10349"/>
          <a:stretch/>
        </p:blipFill>
        <p:spPr>
          <a:xfrm>
            <a:off x="4343400" y="2890942"/>
            <a:ext cx="10402907" cy="5529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2095500"/>
            <a:ext cx="899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 is this famous actor?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525000" y="2747590"/>
            <a:ext cx="5550964" cy="6205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9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2890942"/>
            <a:ext cx="7753350" cy="63355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05400" y="1714500"/>
            <a:ext cx="701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famous singer?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610600" y="2747590"/>
            <a:ext cx="4419600" cy="7044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34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671" y="2915979"/>
            <a:ext cx="9114978" cy="63674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1866900"/>
            <a:ext cx="883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 famous actor?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812160" y="2747590"/>
            <a:ext cx="5056240" cy="69679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5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-13025" r="-130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20" y="0"/>
            <a:ext cx="2058040" cy="2747590"/>
          </a:xfrm>
          <a:custGeom>
            <a:avLst/>
            <a:gdLst/>
            <a:ahLst/>
            <a:cxnLst/>
            <a:rect l="l" t="t" r="r" b="b"/>
            <a:pathLst>
              <a:path w="2058040" h="2747590">
                <a:moveTo>
                  <a:pt x="0" y="0"/>
                </a:moveTo>
                <a:lnTo>
                  <a:pt x="2058040" y="0"/>
                </a:lnTo>
                <a:lnTo>
                  <a:pt x="2058040" y="2747590"/>
                </a:lnTo>
                <a:lnTo>
                  <a:pt x="0" y="27475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062729" y="0"/>
            <a:ext cx="2225271" cy="2225271"/>
          </a:xfrm>
          <a:custGeom>
            <a:avLst/>
            <a:gdLst/>
            <a:ahLst/>
            <a:cxnLst/>
            <a:rect l="l" t="t" r="r" b="b"/>
            <a:pathLst>
              <a:path w="2225271" h="2225271">
                <a:moveTo>
                  <a:pt x="0" y="0"/>
                </a:moveTo>
                <a:lnTo>
                  <a:pt x="2225271" y="0"/>
                </a:lnTo>
                <a:lnTo>
                  <a:pt x="2225271" y="2225271"/>
                </a:lnTo>
                <a:lnTo>
                  <a:pt x="0" y="22252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48357" y="107429"/>
            <a:ext cx="12527607" cy="10052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Canva Student Font"/>
                <a:ea typeface="Canva Student Font"/>
                <a:cs typeface="Canva Student Font"/>
                <a:sym typeface="Canva Student Font"/>
              </a:rPr>
              <a:t>A message from the dark side of scripture... you have!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890942"/>
            <a:ext cx="2243557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Things your Sunday </a:t>
            </a:r>
            <a:r>
              <a:rPr lang="en-GB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S</a:t>
            </a:r>
            <a:r>
              <a:rPr lang="en-GB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nk Free" panose="03080402000500000000" pitchFamily="66" charset="0"/>
              </a:rPr>
              <a:t>chool teacher didn’t teach you</a:t>
            </a:r>
            <a:endParaRPr lang="en-GB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nk Free" panose="03080402000500000000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-2604" t="-170" r="2604" b="7658"/>
          <a:stretch/>
        </p:blipFill>
        <p:spPr>
          <a:xfrm>
            <a:off x="4648200" y="3467100"/>
            <a:ext cx="8777195" cy="56492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81600" y="2225271"/>
            <a:ext cx="8243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Who is this famous singer?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9036797" y="3314700"/>
            <a:ext cx="4755403" cy="6705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58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693</Words>
  <Application>Microsoft Office PowerPoint</Application>
  <PresentationFormat>Custom</PresentationFormat>
  <Paragraphs>116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Ink Free</vt:lpstr>
      <vt:lpstr>Arial</vt:lpstr>
      <vt:lpstr>Canva Student Font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message from the dark side of scripture... youhave!</dc:title>
  <dc:creator>Jez</dc:creator>
  <cp:lastModifiedBy>Jez</cp:lastModifiedBy>
  <cp:revision>16</cp:revision>
  <dcterms:created xsi:type="dcterms:W3CDTF">2006-08-16T00:00:00Z</dcterms:created>
  <dcterms:modified xsi:type="dcterms:W3CDTF">2025-04-09T14:59:17Z</dcterms:modified>
  <dc:identifier>DAGgaHpiRoA</dc:identifier>
</cp:coreProperties>
</file>