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6" r:id="rId3"/>
    <p:sldId id="258" r:id="rId4"/>
    <p:sldId id="257" r:id="rId5"/>
    <p:sldId id="259" r:id="rId6"/>
    <p:sldId id="260" r:id="rId7"/>
    <p:sldId id="261" r:id="rId8"/>
    <p:sldId id="263" r:id="rId9"/>
    <p:sldId id="262" r:id="rId10"/>
    <p:sldId id="264" r:id="rId11"/>
    <p:sldId id="265" r:id="rId12"/>
  </p:sldIdLst>
  <p:sldSz cx="18288000" cy="10287000"/>
  <p:notesSz cx="6858000" cy="9144000"/>
  <p:embeddedFontLst>
    <p:embeddedFont>
      <p:font typeface="Canva Student Font" panose="020B0604020202020204" charset="0"/>
      <p:regular r:id="rId13"/>
    </p:embeddedFont>
    <p:embeddedFont>
      <p:font typeface="Ink Free" panose="03080402000500000000" pitchFamily="66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5277" y="1840550"/>
            <a:ext cx="64123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Samson:</a:t>
            </a:r>
          </a:p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A gifted and flawed hero.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2643" y="4011748"/>
            <a:ext cx="5602714" cy="47301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30600" y="199443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Takeaway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0026" y="1897391"/>
            <a:ext cx="11811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Lamentations </a:t>
            </a:r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3:22-23</a:t>
            </a:r>
          </a:p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"The steadfast love of the Lord never ceases; his mercies never come to an end; they are new every morning; great is your faithfulness." </a:t>
            </a:r>
          </a:p>
        </p:txBody>
      </p:sp>
      <p:sp>
        <p:nvSpPr>
          <p:cNvPr id="9" name="TextBox 8"/>
          <p:cNvSpPr txBox="1"/>
          <p:nvPr/>
        </p:nvSpPr>
        <p:spPr>
          <a:xfrm rot="21131648">
            <a:off x="3964629" y="6257863"/>
            <a:ext cx="12241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solidFill>
                  <a:schemeClr val="bg1"/>
                </a:solidFill>
              </a:rPr>
              <a:t>God is a God of second chances.</a:t>
            </a:r>
            <a:endParaRPr lang="en-GB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484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5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952705">
            <a:off x="7871054" y="1974756"/>
            <a:ext cx="2545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Let’s play</a:t>
            </a:r>
            <a:endParaRPr lang="en-GB" sz="4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4838700"/>
            <a:ext cx="4727624" cy="3134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0330" y="4686300"/>
            <a:ext cx="5869679" cy="328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08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3488465"/>
            <a:ext cx="1352984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What do you know about the story of Samson? </a:t>
            </a:r>
            <a:endParaRPr lang="en-GB" sz="4800" dirty="0" smtClean="0">
              <a:solidFill>
                <a:schemeClr val="bg1"/>
              </a:solidFill>
            </a:endParaRPr>
          </a:p>
          <a:p>
            <a:r>
              <a:rPr lang="en-GB" sz="48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What </a:t>
            </a:r>
            <a:r>
              <a:rPr lang="en-GB" sz="4800" dirty="0">
                <a:solidFill>
                  <a:schemeClr val="bg1"/>
                </a:solidFill>
              </a:rPr>
              <a:t>do you think it can teach us</a:t>
            </a:r>
            <a:r>
              <a:rPr lang="en-GB" sz="4800" dirty="0" smtClean="0">
                <a:solidFill>
                  <a:schemeClr val="bg1"/>
                </a:solidFill>
              </a:rPr>
              <a:t>?</a:t>
            </a:r>
          </a:p>
          <a:p>
            <a:endParaRPr lang="en-GB" sz="4800" dirty="0">
              <a:solidFill>
                <a:schemeClr val="bg1"/>
              </a:solidFill>
            </a:endParaRPr>
          </a:p>
          <a:p>
            <a:r>
              <a:rPr lang="en-GB" sz="4800" dirty="0" smtClean="0">
                <a:solidFill>
                  <a:schemeClr val="bg1"/>
                </a:solidFill>
              </a:rPr>
              <a:t>Chat to the person next to you?</a:t>
            </a:r>
            <a:endParaRPr lang="en-GB" sz="4800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3601" y="5632902"/>
            <a:ext cx="2583926" cy="258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572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8" name="Rock Solid - Session 2_ Big Story Sams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8357" y="1409700"/>
            <a:ext cx="14503400" cy="81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62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6957" y="1531766"/>
            <a:ext cx="15087600" cy="944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Samson’s Life … the highlights</a:t>
            </a:r>
          </a:p>
          <a:p>
            <a:r>
              <a:rPr lang="en-GB" sz="4000" dirty="0">
                <a:solidFill>
                  <a:schemeClr val="bg1"/>
                </a:solidFill>
              </a:rPr>
              <a:t>1. He had a miraculous birth, prophesied by an angel.</a:t>
            </a:r>
          </a:p>
          <a:p>
            <a:r>
              <a:rPr lang="en-GB" sz="4000" dirty="0">
                <a:solidFill>
                  <a:schemeClr val="bg1"/>
                </a:solidFill>
              </a:rPr>
              <a:t>2. He was dedicated to God by taking a Nazarite vow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3. God gave him incredible strength, if he kept his hair long.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4. Married a Philistine woman (Enemies of Israel)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5. Killed a lion with his bare hands, broke his vows.</a:t>
            </a:r>
          </a:p>
          <a:p>
            <a:r>
              <a:rPr lang="en-GB" sz="4000" dirty="0">
                <a:solidFill>
                  <a:schemeClr val="bg1"/>
                </a:solidFill>
              </a:rPr>
              <a:t>6</a:t>
            </a:r>
            <a:r>
              <a:rPr lang="en-GB" sz="4000" dirty="0" smtClean="0">
                <a:solidFill>
                  <a:schemeClr val="bg1"/>
                </a:solidFill>
              </a:rPr>
              <a:t>. God mixed up in a war and fought battles between Israel and Philistia. 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Killed lots of Philistines with a donkey’s jawbone.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7. Betrayed by his wife after she tricked him in to revealing the secret of  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his strength.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8. Captured and blinded by the Philistines and humiliated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9. Prays to God for one last act of strength and sacrifices himself to 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destroy the Philistines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7479" y="194556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1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747590"/>
            <a:ext cx="11329063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1. What do you notice about </a:t>
            </a:r>
            <a:r>
              <a:rPr lang="en-GB" sz="4000" dirty="0" smtClean="0">
                <a:solidFill>
                  <a:schemeClr val="bg1"/>
                </a:solidFill>
              </a:rPr>
              <a:t>Samson in the </a:t>
            </a:r>
            <a:r>
              <a:rPr lang="en-GB" sz="4000" dirty="0">
                <a:solidFill>
                  <a:schemeClr val="bg1"/>
                </a:solidFill>
              </a:rPr>
              <a:t>story</a:t>
            </a:r>
            <a:r>
              <a:rPr lang="en-GB" sz="4000" dirty="0" smtClean="0">
                <a:solidFill>
                  <a:schemeClr val="bg1"/>
                </a:solidFill>
              </a:rPr>
              <a:t>? 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Did he make good choices?</a:t>
            </a: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Look up:  Judges 14:1-3, Judges 16:1, Judges 6:4-20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400" dirty="0" smtClean="0">
                <a:solidFill>
                  <a:schemeClr val="bg1"/>
                </a:solidFill>
              </a:rPr>
              <a:t>2</a:t>
            </a:r>
            <a:r>
              <a:rPr lang="en-GB" sz="4000" dirty="0" smtClean="0">
                <a:solidFill>
                  <a:schemeClr val="bg1"/>
                </a:solidFill>
              </a:rPr>
              <a:t>. </a:t>
            </a:r>
            <a:r>
              <a:rPr lang="en-GB" sz="4000" dirty="0">
                <a:solidFill>
                  <a:schemeClr val="bg1"/>
                </a:solidFill>
              </a:rPr>
              <a:t>What are the things that  we have to make </a:t>
            </a:r>
            <a:r>
              <a:rPr lang="en-GB" sz="4000" dirty="0" smtClean="0">
                <a:solidFill>
                  <a:schemeClr val="bg1"/>
                </a:solidFill>
              </a:rPr>
              <a:t>choices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</a:t>
            </a:r>
            <a:r>
              <a:rPr lang="en-GB" sz="4000" dirty="0">
                <a:solidFill>
                  <a:schemeClr val="bg1"/>
                </a:solidFill>
              </a:rPr>
              <a:t>about in our daily lives? </a:t>
            </a:r>
          </a:p>
          <a:p>
            <a:r>
              <a:rPr lang="en-GB" dirty="0"/>
              <a:t> </a:t>
            </a:r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15161" y="1902155"/>
            <a:ext cx="192040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3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897" y="-112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47479" y="194556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08729" y="2107144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What are your gifts and talents that God wants you to use?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21072849">
            <a:off x="3147816" y="3455594"/>
            <a:ext cx="255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Creativity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072849">
            <a:off x="6554270" y="3608585"/>
            <a:ext cx="255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Leadership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97903">
            <a:off x="3233872" y="4945523"/>
            <a:ext cx="28236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Compassion and empathy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770658">
            <a:off x="11012948" y="4037906"/>
            <a:ext cx="3243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Organisation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7200" y="4862062"/>
            <a:ext cx="2552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Teaching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65854">
            <a:off x="14045130" y="4037906"/>
            <a:ext cx="3712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Communication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86600" y="6068264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What other gifts and talents are there?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13568" y="7977418"/>
            <a:ext cx="1485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How do we use these to bring honour and glory to Jesus?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How did Samson misuse his god given gift?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13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05600" y="1275569"/>
            <a:ext cx="5531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Read Judges 16:4-21… OR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8" name="Samson and Delila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0400" y="2332700"/>
            <a:ext cx="12994969" cy="730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3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47479" y="194556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3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812" y="4133831"/>
            <a:ext cx="1297066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000" dirty="0" smtClean="0">
                <a:solidFill>
                  <a:schemeClr val="bg1"/>
                </a:solidFill>
              </a:rPr>
              <a:t>Look up 1 </a:t>
            </a:r>
            <a:r>
              <a:rPr lang="en-GB" sz="4000" dirty="0">
                <a:solidFill>
                  <a:schemeClr val="bg1"/>
                </a:solidFill>
              </a:rPr>
              <a:t>Peter </a:t>
            </a:r>
            <a:r>
              <a:rPr lang="en-GB" sz="4000" dirty="0" smtClean="0">
                <a:solidFill>
                  <a:schemeClr val="bg1"/>
                </a:solidFill>
              </a:rPr>
              <a:t>5:8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2</a:t>
            </a:r>
            <a:r>
              <a:rPr lang="en-GB" sz="4000" dirty="0" smtClean="0">
                <a:solidFill>
                  <a:schemeClr val="bg1"/>
                </a:solidFill>
              </a:rPr>
              <a:t>.Who is on the look out for you waiting to trip you up?</a:t>
            </a: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3</a:t>
            </a:r>
            <a:r>
              <a:rPr lang="en-GB" sz="4000" dirty="0" smtClean="0">
                <a:solidFill>
                  <a:schemeClr val="bg1"/>
                </a:solidFill>
              </a:rPr>
              <a:t>. What kind of things tempt a person to make poor choices? </a:t>
            </a:r>
            <a:endParaRPr lang="en-GB" sz="4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374341" y="2532208"/>
            <a:ext cx="1310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1. How was Samson tricked </a:t>
            </a:r>
            <a:r>
              <a:rPr lang="en-GB" sz="4000" dirty="0" smtClean="0">
                <a:solidFill>
                  <a:schemeClr val="bg1"/>
                </a:solidFill>
              </a:rPr>
              <a:t>into </a:t>
            </a:r>
            <a:r>
              <a:rPr lang="en-GB" sz="4000" dirty="0">
                <a:solidFill>
                  <a:schemeClr val="bg1"/>
                </a:solidFill>
              </a:rPr>
              <a:t>giving </a:t>
            </a:r>
            <a:r>
              <a:rPr lang="en-GB" sz="4000" dirty="0" smtClean="0">
                <a:solidFill>
                  <a:schemeClr val="bg1"/>
                </a:solidFill>
              </a:rPr>
              <a:t>away </a:t>
            </a:r>
            <a:r>
              <a:rPr lang="en-GB" sz="4000" dirty="0">
                <a:solidFill>
                  <a:schemeClr val="bg1"/>
                </a:solidFill>
              </a:rPr>
              <a:t>his secret? </a:t>
            </a:r>
          </a:p>
          <a:p>
            <a:r>
              <a:rPr lang="en-GB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46751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405</Words>
  <Application>Microsoft Office PowerPoint</Application>
  <PresentationFormat>Custom</PresentationFormat>
  <Paragraphs>80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Canva Student Font</vt:lpstr>
      <vt:lpstr>Arial</vt:lpstr>
      <vt:lpstr>Ink Free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20</cp:revision>
  <dcterms:created xsi:type="dcterms:W3CDTF">2006-08-16T00:00:00Z</dcterms:created>
  <dcterms:modified xsi:type="dcterms:W3CDTF">2025-05-02T10:00:40Z</dcterms:modified>
  <dc:identifier>DAGgaHpiRoA</dc:identifier>
</cp:coreProperties>
</file>