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Ink Free" panose="03080402000500000000" pitchFamily="66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va Student Fon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67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3813" y="1840550"/>
            <a:ext cx="54152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King Saul</a:t>
            </a:r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.</a:t>
            </a:r>
          </a:p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Dabbling in the occult.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167" y="3848100"/>
            <a:ext cx="5166143" cy="32908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48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225271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Let’s play a game!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5088">
            <a:off x="3581400" y="4229100"/>
            <a:ext cx="5829300" cy="3747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3877838"/>
            <a:ext cx="5385950" cy="34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1 Samuel 28_ Saul and the Witch of Endor _ Bible Stor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4485" y="2043663"/>
            <a:ext cx="13682133" cy="769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2051" y="125498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I Samuel 28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2582" y="1581998"/>
            <a:ext cx="176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3543300"/>
            <a:ext cx="1056353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1. Why did Saul want to know the future?</a:t>
            </a:r>
          </a:p>
          <a:p>
            <a:r>
              <a:rPr lang="en-GB" sz="4800" dirty="0">
                <a:solidFill>
                  <a:schemeClr val="bg1"/>
                </a:solidFill>
              </a:rPr>
              <a:t>2. What did he discover? </a:t>
            </a:r>
          </a:p>
          <a:p>
            <a:r>
              <a:rPr lang="en-GB" sz="4800" dirty="0">
                <a:solidFill>
                  <a:schemeClr val="bg1"/>
                </a:solidFill>
              </a:rPr>
              <a:t>3. How did he react?</a:t>
            </a:r>
          </a:p>
          <a:p>
            <a:r>
              <a:rPr lang="en-GB" sz="4800" dirty="0">
                <a:solidFill>
                  <a:schemeClr val="bg1"/>
                </a:solidFill>
              </a:rPr>
              <a:t> 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6200" y="20955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5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62729" y="199443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7451" y="2225270"/>
            <a:ext cx="1373267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Look up Deuteronomy 18:10-13. 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1. What kind of things are outlawed by God?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2. Why do you think God dislikes these practices?</a:t>
            </a:r>
          </a:p>
          <a:p>
            <a:r>
              <a:rPr lang="en-GB" sz="4000" dirty="0">
                <a:solidFill>
                  <a:schemeClr val="bg1"/>
                </a:solidFill>
              </a:rPr>
              <a:t>3. How do we know God takes this seriously?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4. What are the modern things today that are similar 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7519027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bg1"/>
                </a:solidFill>
              </a:rPr>
              <a:t>Show a lack of trust in God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bg1"/>
                </a:solidFill>
              </a:rPr>
              <a:t>Mess with your mind and emotions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bg1"/>
                </a:solidFill>
              </a:rPr>
              <a:t>Satan uses them to deceive people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62729" y="199443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3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2804398"/>
            <a:ext cx="13302488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1. look back at the story.  </a:t>
            </a:r>
            <a:r>
              <a:rPr lang="en-GB" sz="4000" dirty="0" smtClean="0">
                <a:solidFill>
                  <a:schemeClr val="bg1"/>
                </a:solidFill>
              </a:rPr>
              <a:t>v12 </a:t>
            </a:r>
            <a:r>
              <a:rPr lang="en-GB" sz="4000" dirty="0">
                <a:solidFill>
                  <a:schemeClr val="bg1"/>
                </a:solidFill>
              </a:rPr>
              <a:t>Why was the woman shocked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    to </a:t>
            </a:r>
            <a:r>
              <a:rPr lang="en-GB" sz="4000" dirty="0">
                <a:solidFill>
                  <a:schemeClr val="bg1"/>
                </a:solidFill>
              </a:rPr>
              <a:t>see Samuel?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2. Many people believe in these “dark arts” what could </a:t>
            </a:r>
            <a:r>
              <a:rPr lang="en-GB" sz="4000" dirty="0" smtClean="0">
                <a:solidFill>
                  <a:schemeClr val="bg1"/>
                </a:solidFill>
              </a:rPr>
              <a:t>actually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</a:t>
            </a:r>
            <a:r>
              <a:rPr lang="en-GB" sz="4000" dirty="0">
                <a:solidFill>
                  <a:schemeClr val="bg1"/>
                </a:solidFill>
              </a:rPr>
              <a:t>be happening?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3. Why might it be dangerous to engage with the occult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and </a:t>
            </a:r>
            <a:r>
              <a:rPr lang="en-GB" sz="4000" dirty="0">
                <a:solidFill>
                  <a:schemeClr val="bg1"/>
                </a:solidFill>
              </a:rPr>
              <a:t>fortune telling?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4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34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33296" y="1994438"/>
            <a:ext cx="168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Takeaway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1" y="2813806"/>
            <a:ext cx="1196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Look up the following verses and fill in on the sheet what they  say? </a:t>
            </a:r>
            <a:endParaRPr lang="en-GB" sz="4400" dirty="0" smtClean="0">
              <a:solidFill>
                <a:schemeClr val="bg1"/>
              </a:solidFill>
            </a:endParaRPr>
          </a:p>
          <a:p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dirty="0">
                <a:solidFill>
                  <a:schemeClr val="bg1"/>
                </a:solidFill>
              </a:rPr>
              <a:t>Proverbs 3:5-6   Psalm 56:3-4   Jeremiah 17:7-8   Romans 8:28   </a:t>
            </a:r>
            <a:endParaRPr lang="en-GB" sz="4400" dirty="0" smtClean="0">
              <a:solidFill>
                <a:schemeClr val="bg1"/>
              </a:solidFill>
            </a:endParaRPr>
          </a:p>
          <a:p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b="1" dirty="0">
                <a:solidFill>
                  <a:schemeClr val="bg1"/>
                </a:solidFill>
              </a:rPr>
              <a:t>Keep it in your Bible!</a:t>
            </a:r>
            <a:endParaRPr lang="en-GB" sz="4400" dirty="0">
              <a:solidFill>
                <a:schemeClr val="bg1"/>
              </a:solidFill>
            </a:endParaRP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9" name="Picture 8" descr="Takeawy.pub - Publish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9211" r="46250" b="9204"/>
          <a:stretch/>
        </p:blipFill>
        <p:spPr>
          <a:xfrm>
            <a:off x="14687587" y="5615985"/>
            <a:ext cx="239579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8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244</Words>
  <Application>Microsoft Office PowerPoint</Application>
  <PresentationFormat>Custom</PresentationFormat>
  <Paragraphs>53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Ink Free</vt:lpstr>
      <vt:lpstr>Calibri</vt:lpstr>
      <vt:lpstr>Canva Student Font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13</cp:revision>
  <dcterms:created xsi:type="dcterms:W3CDTF">2006-08-16T00:00:00Z</dcterms:created>
  <dcterms:modified xsi:type="dcterms:W3CDTF">2025-04-23T15:52:51Z</dcterms:modified>
  <dc:identifier>DAGgaHpiRoA</dc:identifier>
</cp:coreProperties>
</file>