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6" r:id="rId2"/>
    <p:sldId id="294" r:id="rId3"/>
    <p:sldId id="285" r:id="rId4"/>
    <p:sldId id="290" r:id="rId5"/>
    <p:sldId id="292" r:id="rId6"/>
    <p:sldId id="291" r:id="rId7"/>
    <p:sldId id="29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1D6A"/>
    <a:srgbClr val="2E397F"/>
    <a:srgbClr val="2C2C72"/>
    <a:srgbClr val="E5E8EF"/>
    <a:srgbClr val="C98E28"/>
    <a:srgbClr val="EECA98"/>
    <a:srgbClr val="D02C3E"/>
    <a:srgbClr val="504C4B"/>
    <a:srgbClr val="9C192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79" autoAdjust="0"/>
    <p:restoredTop sz="94660"/>
  </p:normalViewPr>
  <p:slideViewPr>
    <p:cSldViewPr snapToGrid="0">
      <p:cViewPr varScale="1">
        <p:scale>
          <a:sx n="88" d="100"/>
          <a:sy n="88" d="100"/>
        </p:scale>
        <p:origin x="68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6CD899-792C-4F04-8B28-26F8CF998295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1F57F-711B-431D-AC35-4DC1D7F3B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753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E2E83-B051-4E92-9707-68F2037DA8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8B8474-CEDD-46EC-8249-9544DB4FF1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9F08E-F724-4C1D-908B-2C848B49F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A2A0-5837-4638-8E6A-C127EC8050EA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9C9B4-68B0-45B8-97E2-9B9874356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EC9217-64AE-4CF1-8594-1D8715281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6DF1F-F07E-4A90-BB3F-81A2506A4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184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DBF5C-D413-4570-8C2A-402681971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A15DFD-CBC5-474A-BDB3-ED2A99B3F3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9497F-E959-4334-8F51-11706D44E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A2A0-5837-4638-8E6A-C127EC8050EA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6FB7E-F2D5-48D3-BF6C-22C973ECC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BD4EC1-97E4-4B37-948F-D413A3513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6DF1F-F07E-4A90-BB3F-81A2506A4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868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E0C8F8-9CDC-4CDF-9F76-6BD933768E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C64525-26FD-4CA4-8B7A-67DFB74779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FB78F-BCBB-41AB-B89E-4A541224A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A2A0-5837-4638-8E6A-C127EC8050EA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F6126-D54B-4D06-882A-111AD59A7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5F9ED5-DDFC-4D35-975E-D8217E747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6DF1F-F07E-4A90-BB3F-81A2506A4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022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EB31D-9FBB-466B-B102-EF56E296C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D78E0-EE27-448A-83A7-C6E9F77C9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2519F-4154-4CD3-8ABB-0F666AA2A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A2A0-5837-4638-8E6A-C127EC8050EA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47BB3-543D-4E4E-8D80-C210C305A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D76A4-6C7B-40A6-9BDA-18C1A8ED6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6DF1F-F07E-4A90-BB3F-81A2506A4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86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DA9CE-3717-4578-8A25-D24C334EE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192B83-BEEF-4B63-8421-E279DC6616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52EABF-6249-403D-B794-BA7E729DD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A2A0-5837-4638-8E6A-C127EC8050EA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4B8C7-C042-4EBC-BA3E-32E82F96E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FFD89-5AC1-4BF8-9DCF-D625B3C70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6DF1F-F07E-4A90-BB3F-81A2506A4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28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BC215-31EC-48E5-A167-F58C6A589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DDCFB-70F3-495E-8BC5-69F011E17F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E2553F-ABD3-4CB7-8C7B-3ECA101516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E105C0-CA11-4147-9DD3-660AF4BC8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A2A0-5837-4638-8E6A-C127EC8050EA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C9C1A-EB50-47E7-B896-B3FBB6358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2B1912-3E48-41F7-911D-9E9732107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6DF1F-F07E-4A90-BB3F-81A2506A4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181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1B121-4928-44D6-84A7-1F061CA50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4C42D7-C302-46A2-8B79-F99B0E9A3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5FC211-4450-45F8-9AF1-9757974EBB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4FA382-EDB4-4D61-BD58-BD5C9D7F49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AFD3B2-6C0F-4EBC-85EB-C7447E2F7E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44EC57-58C1-4581-A104-BE06B8FE5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A2A0-5837-4638-8E6A-C127EC8050EA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984636-1875-4FC6-A231-48BE68D3C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B6635B-A128-4D2F-BD5D-F9716241D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6DF1F-F07E-4A90-BB3F-81A2506A4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599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2D5A3-454D-4C91-AF9C-8C43C10CC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6C6E39-BBFC-43C4-A253-FA93B79B3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A2A0-5837-4638-8E6A-C127EC8050EA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DA4083-2B5C-44E8-8B00-4DEF22FDF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9079AE-53B9-45F5-813A-9FCD8870C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6DF1F-F07E-4A90-BB3F-81A2506A4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20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80AC0D-7F13-4362-9760-6EBE8D6C9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A2A0-5837-4638-8E6A-C127EC8050EA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7C9A44-6541-4611-BD79-ED1BF0216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E177D8-A360-4E46-B11F-6585BDBE2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6DF1F-F07E-4A90-BB3F-81A2506A4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880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29B83-9A1B-45E0-B713-EFF44F2B2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FF8D6-A280-441E-87A9-669C001D9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C73F66-1A70-4AF0-B086-6A39D2D45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DC212F-24A8-43C1-BED0-F0114CCB1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A2A0-5837-4638-8E6A-C127EC8050EA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A9B3E5-2801-434F-B944-6B35F9B26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AF41DB-B3CC-4C81-9609-3869C7D39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6DF1F-F07E-4A90-BB3F-81A2506A4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308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77705-9A24-42EE-B807-D78E3097C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7E24DB-A024-4CC5-90FB-20F7E38789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DC76EA-F953-4B4C-B438-9F1CD5DC62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B81D05-89FD-41A2-AAD3-15D73E0C9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A2A0-5837-4638-8E6A-C127EC8050EA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46C8EB-B82D-4423-A714-910FF2FFB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422B64-1866-4BE1-B525-47BC11A9E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6DF1F-F07E-4A90-BB3F-81A2506A4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739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7F919D-6287-4DEA-86F1-66ACFBB23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036D71-718C-4718-8F55-20CFABD18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81354-2898-4A73-BEFB-155E0AC47A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2A2A0-5837-4638-8E6A-C127EC8050EA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554A6-42E7-4A72-9A0B-9FAEB44C42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0DDDE-D1BB-4362-84A7-B03048B32B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6DF1F-F07E-4A90-BB3F-81A2506A4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255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qr8JEoX1RRI" TargetMode="Externa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925970-AF43-4345-9911-428B27F0F6A5}"/>
              </a:ext>
            </a:extLst>
          </p:cNvPr>
          <p:cNvSpPr txBox="1"/>
          <p:nvPr/>
        </p:nvSpPr>
        <p:spPr>
          <a:xfrm>
            <a:off x="445164" y="793214"/>
            <a:ext cx="4620584" cy="276485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 smtClean="0">
                <a:solidFill>
                  <a:srgbClr val="2C2C72"/>
                </a:solidFill>
                <a:latin typeface="Arial Rounded MT Bold" panose="020F0704030504030204" pitchFamily="34" charset="77"/>
                <a:ea typeface="+mj-ea"/>
                <a:cs typeface="+mj-cs"/>
              </a:rPr>
              <a:t>Baptism</a:t>
            </a:r>
            <a:r>
              <a:rPr lang="en-US" sz="4400" dirty="0" smtClean="0">
                <a:solidFill>
                  <a:srgbClr val="2C2C72"/>
                </a:solidFill>
                <a:latin typeface="Arial Rounded MT Bold" panose="020F0704030504030204" pitchFamily="34" charset="77"/>
                <a:ea typeface="+mj-ea"/>
                <a:cs typeface="+mj-cs"/>
              </a:rPr>
              <a:t> </a:t>
            </a:r>
            <a:endParaRPr lang="en-US" sz="4400" dirty="0">
              <a:solidFill>
                <a:srgbClr val="2C2C72"/>
              </a:solidFill>
              <a:latin typeface="Arial Rounded MT Bold" panose="020F0704030504030204" pitchFamily="34" charset="77"/>
              <a:ea typeface="+mj-ea"/>
              <a:cs typeface="+mj-cs"/>
            </a:endParaRPr>
          </a:p>
        </p:txBody>
      </p:sp>
      <p:pic>
        <p:nvPicPr>
          <p:cNvPr id="2" name="Picture 2" descr="person about to touch the calm water">
            <a:extLst>
              <a:ext uri="{FF2B5EF4-FFF2-40B4-BE49-F238E27FC236}">
                <a16:creationId xmlns:a16="http://schemas.microsoft.com/office/drawing/2014/main" id="{352673EB-EE09-49A3-B195-E38785E622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74" r="22388" b="-1"/>
          <a:stretch/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430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925970-AF43-4345-9911-428B27F0F6A5}"/>
              </a:ext>
            </a:extLst>
          </p:cNvPr>
          <p:cNvSpPr txBox="1"/>
          <p:nvPr/>
        </p:nvSpPr>
        <p:spPr>
          <a:xfrm>
            <a:off x="445164" y="793214"/>
            <a:ext cx="4620584" cy="276485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rgbClr val="2C2C72"/>
                </a:solidFill>
                <a:latin typeface="Arial Rounded MT Bold" panose="020F0704030504030204" pitchFamily="34" charset="77"/>
                <a:ea typeface="+mj-ea"/>
                <a:cs typeface="+mj-cs"/>
              </a:rPr>
              <a:t>What is baptism? </a:t>
            </a:r>
          </a:p>
        </p:txBody>
      </p:sp>
      <p:pic>
        <p:nvPicPr>
          <p:cNvPr id="2" name="Picture 2" descr="person about to touch the calm water">
            <a:extLst>
              <a:ext uri="{FF2B5EF4-FFF2-40B4-BE49-F238E27FC236}">
                <a16:creationId xmlns:a16="http://schemas.microsoft.com/office/drawing/2014/main" id="{352673EB-EE09-49A3-B195-E38785E622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74" r="22388" b="-1"/>
          <a:stretch/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158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925970-AF43-4345-9911-428B27F0F6A5}"/>
              </a:ext>
            </a:extLst>
          </p:cNvPr>
          <p:cNvSpPr txBox="1"/>
          <p:nvPr/>
        </p:nvSpPr>
        <p:spPr>
          <a:xfrm>
            <a:off x="577367" y="1542362"/>
            <a:ext cx="4620584" cy="23462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rgbClr val="2C2C72"/>
                </a:solidFill>
                <a:latin typeface="Arial Rounded MT Bold" panose="020F0704030504030204" pitchFamily="34" charset="77"/>
                <a:ea typeface="+mj-ea"/>
                <a:cs typeface="+mj-cs"/>
              </a:rPr>
              <a:t> </a:t>
            </a:r>
          </a:p>
        </p:txBody>
      </p:sp>
      <p:pic>
        <p:nvPicPr>
          <p:cNvPr id="5" name="Picture 2" descr="person about to touch the calm water">
            <a:extLst>
              <a:ext uri="{FF2B5EF4-FFF2-40B4-BE49-F238E27FC236}">
                <a16:creationId xmlns:a16="http://schemas.microsoft.com/office/drawing/2014/main" id="{66D50504-A466-49E6-858A-3DE0B587B1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74" r="22388" b="-1"/>
          <a:stretch/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qr8JEoX1RRI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308683" y="736134"/>
            <a:ext cx="10159999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3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925970-AF43-4345-9911-428B27F0F6A5}"/>
              </a:ext>
            </a:extLst>
          </p:cNvPr>
          <p:cNvSpPr txBox="1"/>
          <p:nvPr/>
        </p:nvSpPr>
        <p:spPr>
          <a:xfrm>
            <a:off x="577367" y="1542362"/>
            <a:ext cx="4620584" cy="23462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400" dirty="0">
              <a:solidFill>
                <a:srgbClr val="2C2C72"/>
              </a:solidFill>
              <a:latin typeface="Arial Rounded MT Bold" panose="020F0704030504030204" pitchFamily="34" charset="77"/>
              <a:ea typeface="+mj-ea"/>
              <a:cs typeface="+mj-cs"/>
            </a:endParaRPr>
          </a:p>
        </p:txBody>
      </p:sp>
      <p:pic>
        <p:nvPicPr>
          <p:cNvPr id="5" name="Picture 2" descr="person about to touch the calm water">
            <a:extLst>
              <a:ext uri="{FF2B5EF4-FFF2-40B4-BE49-F238E27FC236}">
                <a16:creationId xmlns:a16="http://schemas.microsoft.com/office/drawing/2014/main" id="{66D50504-A466-49E6-858A-3DE0B587B1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74" r="22388" b="-1"/>
          <a:stretch/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238EE3-DE17-644E-86E4-9DB9F3292EB8}"/>
              </a:ext>
            </a:extLst>
          </p:cNvPr>
          <p:cNvSpPr/>
          <p:nvPr/>
        </p:nvSpPr>
        <p:spPr>
          <a:xfrm>
            <a:off x="315816" y="1181886"/>
            <a:ext cx="6096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2800" b="1" dirty="0">
                <a:solidFill>
                  <a:srgbClr val="201D6A"/>
                </a:solidFill>
              </a:rPr>
              <a:t>Matthew </a:t>
            </a:r>
            <a:r>
              <a:rPr lang="en-GB" sz="2800" b="1" dirty="0" smtClean="0">
                <a:solidFill>
                  <a:srgbClr val="201D6A"/>
                </a:solidFill>
              </a:rPr>
              <a:t>3:1-6</a:t>
            </a:r>
          </a:p>
          <a:p>
            <a:pPr algn="ctr"/>
            <a:endParaRPr lang="en-GB" sz="2800" b="1" dirty="0">
              <a:solidFill>
                <a:srgbClr val="201D6A"/>
              </a:solidFill>
            </a:endParaRPr>
          </a:p>
          <a:p>
            <a:pPr marL="514350" lvl="0" indent="-514350" algn="ctr">
              <a:buFont typeface="+mj-lt"/>
              <a:buAutoNum type="arabicPeriod"/>
            </a:pPr>
            <a:r>
              <a:rPr lang="en-GB" sz="2800" dirty="0">
                <a:solidFill>
                  <a:srgbClr val="201D6A"/>
                </a:solidFill>
              </a:rPr>
              <a:t>What message did John the Baptist bring to the people</a:t>
            </a:r>
            <a:r>
              <a:rPr lang="en-GB" sz="2800" dirty="0" smtClean="0">
                <a:solidFill>
                  <a:srgbClr val="201D6A"/>
                </a:solidFill>
              </a:rPr>
              <a:t>?</a:t>
            </a:r>
          </a:p>
          <a:p>
            <a:pPr marL="514350" lvl="0" indent="-514350" algn="ctr">
              <a:buFont typeface="+mj-lt"/>
              <a:buAutoNum type="arabicPeriod"/>
            </a:pPr>
            <a:endParaRPr lang="en-GB" sz="2800" dirty="0">
              <a:solidFill>
                <a:srgbClr val="201D6A"/>
              </a:solidFill>
            </a:endParaRPr>
          </a:p>
          <a:p>
            <a:pPr marL="514350" lvl="0" indent="-514350" algn="ctr">
              <a:buFont typeface="+mj-lt"/>
              <a:buAutoNum type="arabicPeriod"/>
            </a:pPr>
            <a:r>
              <a:rPr lang="en-GB" sz="2800" dirty="0">
                <a:solidFill>
                  <a:srgbClr val="201D6A"/>
                </a:solidFill>
              </a:rPr>
              <a:t>What does “repent” mean</a:t>
            </a:r>
            <a:r>
              <a:rPr lang="en-GB" sz="2800">
                <a:solidFill>
                  <a:srgbClr val="201D6A"/>
                </a:solidFill>
              </a:rPr>
              <a:t>? </a:t>
            </a:r>
            <a:endParaRPr lang="en-GB" sz="2800" smtClean="0">
              <a:solidFill>
                <a:srgbClr val="201D6A"/>
              </a:solidFill>
            </a:endParaRPr>
          </a:p>
          <a:p>
            <a:pPr marL="514350" lvl="0" indent="-514350" algn="ctr">
              <a:buFont typeface="+mj-lt"/>
              <a:buAutoNum type="arabicPeriod"/>
            </a:pPr>
            <a:endParaRPr lang="en-GB" sz="2800" dirty="0" smtClean="0">
              <a:solidFill>
                <a:srgbClr val="201D6A"/>
              </a:solidFill>
            </a:endParaRPr>
          </a:p>
          <a:p>
            <a:pPr marL="514350" lvl="0" indent="-514350" algn="ctr">
              <a:buFont typeface="+mj-lt"/>
              <a:buAutoNum type="arabicPeriod"/>
            </a:pPr>
            <a:r>
              <a:rPr lang="en-GB" sz="2800" dirty="0" smtClean="0">
                <a:solidFill>
                  <a:srgbClr val="201D6A"/>
                </a:solidFill>
              </a:rPr>
              <a:t>What </a:t>
            </a:r>
            <a:r>
              <a:rPr lang="en-GB" sz="2800" dirty="0">
                <a:solidFill>
                  <a:srgbClr val="201D6A"/>
                </a:solidFill>
              </a:rPr>
              <a:t>reaction did his message have from the people who heard it (verses 5-6)? </a:t>
            </a:r>
          </a:p>
        </p:txBody>
      </p:sp>
    </p:spTree>
    <p:extLst>
      <p:ext uri="{BB962C8B-B14F-4D97-AF65-F5344CB8AC3E}">
        <p14:creationId xmlns:p14="http://schemas.microsoft.com/office/powerpoint/2010/main" val="4284738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925970-AF43-4345-9911-428B27F0F6A5}"/>
              </a:ext>
            </a:extLst>
          </p:cNvPr>
          <p:cNvSpPr txBox="1"/>
          <p:nvPr/>
        </p:nvSpPr>
        <p:spPr>
          <a:xfrm>
            <a:off x="577367" y="1542362"/>
            <a:ext cx="4620584" cy="23462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400" dirty="0">
              <a:solidFill>
                <a:srgbClr val="2C2C72"/>
              </a:solidFill>
              <a:latin typeface="Arial Rounded MT Bold" panose="020F0704030504030204" pitchFamily="34" charset="77"/>
              <a:ea typeface="+mj-ea"/>
              <a:cs typeface="+mj-cs"/>
            </a:endParaRPr>
          </a:p>
        </p:txBody>
      </p:sp>
      <p:pic>
        <p:nvPicPr>
          <p:cNvPr id="5" name="Picture 2" descr="person about to touch the calm water">
            <a:extLst>
              <a:ext uri="{FF2B5EF4-FFF2-40B4-BE49-F238E27FC236}">
                <a16:creationId xmlns:a16="http://schemas.microsoft.com/office/drawing/2014/main" id="{66D50504-A466-49E6-858A-3DE0B587B1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74" r="22388" b="-1"/>
          <a:stretch/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238EE3-DE17-644E-86E4-9DB9F3292EB8}"/>
              </a:ext>
            </a:extLst>
          </p:cNvPr>
          <p:cNvSpPr/>
          <p:nvPr/>
        </p:nvSpPr>
        <p:spPr>
          <a:xfrm>
            <a:off x="238698" y="774262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en-GB" sz="3600" b="1" dirty="0">
              <a:solidFill>
                <a:srgbClr val="2C2C72"/>
              </a:solidFill>
              <a:latin typeface="Arial Rounded MT Bold" panose="020F0704030504030204" pitchFamily="34" charset="77"/>
            </a:endParaRPr>
          </a:p>
          <a:p>
            <a:pPr algn="ctr"/>
            <a:r>
              <a:rPr lang="en-GB" sz="3600" b="1" dirty="0">
                <a:solidFill>
                  <a:srgbClr val="2E397F"/>
                </a:solidFill>
              </a:rPr>
              <a:t>Matthew </a:t>
            </a:r>
            <a:r>
              <a:rPr lang="en-GB" sz="3600" b="1" dirty="0" smtClean="0">
                <a:solidFill>
                  <a:srgbClr val="2E397F"/>
                </a:solidFill>
              </a:rPr>
              <a:t>3:7-10</a:t>
            </a:r>
          </a:p>
          <a:p>
            <a:pPr algn="ctr"/>
            <a:endParaRPr lang="en-GB" sz="3600" b="1" dirty="0" smtClean="0">
              <a:solidFill>
                <a:srgbClr val="2E397F"/>
              </a:solidFill>
            </a:endParaRPr>
          </a:p>
          <a:p>
            <a:pPr algn="ctr"/>
            <a:r>
              <a:rPr lang="en-GB" sz="3600" dirty="0" smtClean="0">
                <a:solidFill>
                  <a:srgbClr val="2E397F"/>
                </a:solidFill>
              </a:rPr>
              <a:t>Did </a:t>
            </a:r>
            <a:r>
              <a:rPr lang="en-GB" sz="3600" dirty="0">
                <a:solidFill>
                  <a:srgbClr val="2E397F"/>
                </a:solidFill>
              </a:rPr>
              <a:t>John think </a:t>
            </a:r>
            <a:r>
              <a:rPr lang="en-GB" sz="3600" dirty="0" smtClean="0">
                <a:solidFill>
                  <a:srgbClr val="2E397F"/>
                </a:solidFill>
              </a:rPr>
              <a:t>the Pharisees and Sadducees </a:t>
            </a:r>
            <a:r>
              <a:rPr lang="en-GB" sz="3600" dirty="0">
                <a:solidFill>
                  <a:srgbClr val="2E397F"/>
                </a:solidFill>
              </a:rPr>
              <a:t>had really repented? </a:t>
            </a:r>
            <a:endParaRPr lang="en-US" sz="4400" dirty="0">
              <a:latin typeface="Arial Rounded MT Bold" panose="020F070403050403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6114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925970-AF43-4345-9911-428B27F0F6A5}"/>
              </a:ext>
            </a:extLst>
          </p:cNvPr>
          <p:cNvSpPr txBox="1"/>
          <p:nvPr/>
        </p:nvSpPr>
        <p:spPr>
          <a:xfrm>
            <a:off x="577367" y="1542362"/>
            <a:ext cx="4620584" cy="23462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400" dirty="0">
              <a:solidFill>
                <a:srgbClr val="2C2C72"/>
              </a:solidFill>
              <a:latin typeface="Arial Rounded MT Bold" panose="020F0704030504030204" pitchFamily="34" charset="77"/>
              <a:ea typeface="+mj-ea"/>
              <a:cs typeface="+mj-cs"/>
            </a:endParaRPr>
          </a:p>
        </p:txBody>
      </p:sp>
      <p:pic>
        <p:nvPicPr>
          <p:cNvPr id="5" name="Picture 2" descr="person about to touch the calm water">
            <a:extLst>
              <a:ext uri="{FF2B5EF4-FFF2-40B4-BE49-F238E27FC236}">
                <a16:creationId xmlns:a16="http://schemas.microsoft.com/office/drawing/2014/main" id="{66D50504-A466-49E6-858A-3DE0B587B1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74" r="22388" b="-1"/>
          <a:stretch/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238EE3-DE17-644E-86E4-9DB9F3292EB8}"/>
              </a:ext>
            </a:extLst>
          </p:cNvPr>
          <p:cNvSpPr/>
          <p:nvPr/>
        </p:nvSpPr>
        <p:spPr>
          <a:xfrm>
            <a:off x="238698" y="774262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en-GB" sz="3600" b="1" dirty="0">
              <a:solidFill>
                <a:srgbClr val="2C2C72"/>
              </a:solidFill>
              <a:latin typeface="Arial Rounded MT Bold" panose="020F0704030504030204" pitchFamily="34" charset="77"/>
            </a:endParaRPr>
          </a:p>
          <a:p>
            <a:pPr algn="ctr"/>
            <a:r>
              <a:rPr lang="en-GB" sz="3600" b="1" dirty="0">
                <a:solidFill>
                  <a:srgbClr val="2E397F"/>
                </a:solidFill>
              </a:rPr>
              <a:t>Matthew </a:t>
            </a:r>
            <a:r>
              <a:rPr lang="en-GB" sz="3600" b="1" dirty="0" smtClean="0">
                <a:solidFill>
                  <a:srgbClr val="2E397F"/>
                </a:solidFill>
              </a:rPr>
              <a:t>3:11-12</a:t>
            </a:r>
          </a:p>
          <a:p>
            <a:pPr algn="ctr"/>
            <a:endParaRPr lang="en-GB" sz="3600" b="1" dirty="0">
              <a:solidFill>
                <a:srgbClr val="2E397F"/>
              </a:solidFill>
            </a:endParaRPr>
          </a:p>
          <a:p>
            <a:pPr lvl="0"/>
            <a:r>
              <a:rPr lang="en-GB" sz="3600" dirty="0">
                <a:solidFill>
                  <a:srgbClr val="2E397F"/>
                </a:solidFill>
              </a:rPr>
              <a:t>From verse 3 and verses 11-12, what was the other important message that John was bringing to the people? </a:t>
            </a:r>
          </a:p>
        </p:txBody>
      </p:sp>
    </p:spTree>
    <p:extLst>
      <p:ext uri="{BB962C8B-B14F-4D97-AF65-F5344CB8AC3E}">
        <p14:creationId xmlns:p14="http://schemas.microsoft.com/office/powerpoint/2010/main" val="209171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925970-AF43-4345-9911-428B27F0F6A5}"/>
              </a:ext>
            </a:extLst>
          </p:cNvPr>
          <p:cNvSpPr txBox="1"/>
          <p:nvPr/>
        </p:nvSpPr>
        <p:spPr>
          <a:xfrm>
            <a:off x="577367" y="1542362"/>
            <a:ext cx="4620584" cy="23462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400" dirty="0">
              <a:solidFill>
                <a:srgbClr val="2C2C72"/>
              </a:solidFill>
              <a:latin typeface="Arial Rounded MT Bold" panose="020F0704030504030204" pitchFamily="34" charset="77"/>
              <a:ea typeface="+mj-ea"/>
              <a:cs typeface="+mj-cs"/>
            </a:endParaRPr>
          </a:p>
        </p:txBody>
      </p:sp>
      <p:pic>
        <p:nvPicPr>
          <p:cNvPr id="5" name="Picture 2" descr="person about to touch the calm water">
            <a:extLst>
              <a:ext uri="{FF2B5EF4-FFF2-40B4-BE49-F238E27FC236}">
                <a16:creationId xmlns:a16="http://schemas.microsoft.com/office/drawing/2014/main" id="{66D50504-A466-49E6-858A-3DE0B587B1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74" r="22388" b="-1"/>
          <a:stretch/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238EE3-DE17-644E-86E4-9DB9F3292EB8}"/>
              </a:ext>
            </a:extLst>
          </p:cNvPr>
          <p:cNvSpPr/>
          <p:nvPr/>
        </p:nvSpPr>
        <p:spPr>
          <a:xfrm>
            <a:off x="238697" y="774262"/>
            <a:ext cx="78818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3600" b="1" dirty="0">
              <a:solidFill>
                <a:srgbClr val="2E397F"/>
              </a:solidFill>
              <a:latin typeface="Arial Rounded MT Bold" panose="020F0704030504030204" pitchFamily="34" charset="77"/>
            </a:endParaRPr>
          </a:p>
          <a:p>
            <a:pPr algn="ctr"/>
            <a:r>
              <a:rPr lang="en-GB" sz="3600" b="1" dirty="0">
                <a:solidFill>
                  <a:srgbClr val="2E397F"/>
                </a:solidFill>
              </a:rPr>
              <a:t>Matthew </a:t>
            </a:r>
            <a:r>
              <a:rPr lang="en-GB" sz="3600" b="1" dirty="0" smtClean="0">
                <a:solidFill>
                  <a:srgbClr val="2E397F"/>
                </a:solidFill>
              </a:rPr>
              <a:t>3:13-17</a:t>
            </a:r>
            <a:endParaRPr lang="en-GB" sz="3600" b="1" dirty="0">
              <a:solidFill>
                <a:srgbClr val="2E397F"/>
              </a:solidFill>
            </a:endParaRPr>
          </a:p>
          <a:p>
            <a:pPr marL="742950" lvl="0" indent="-742950">
              <a:buFont typeface="+mj-lt"/>
              <a:buAutoNum type="arabicPeriod"/>
            </a:pPr>
            <a:r>
              <a:rPr lang="en-GB" sz="3200" dirty="0">
                <a:solidFill>
                  <a:srgbClr val="2E397F"/>
                </a:solidFill>
              </a:rPr>
              <a:t>Why did John say he shouldn’t baptise Jesus</a:t>
            </a:r>
            <a:r>
              <a:rPr lang="en-GB" sz="3200">
                <a:solidFill>
                  <a:srgbClr val="2E397F"/>
                </a:solidFill>
              </a:rPr>
              <a:t>? </a:t>
            </a:r>
            <a:endParaRPr lang="en-GB" sz="3200" smtClean="0">
              <a:solidFill>
                <a:srgbClr val="2E397F"/>
              </a:solidFill>
            </a:endParaRPr>
          </a:p>
          <a:p>
            <a:pPr marL="742950" lvl="0" indent="-742950">
              <a:buFont typeface="+mj-lt"/>
              <a:buAutoNum type="arabicPeriod"/>
            </a:pPr>
            <a:endParaRPr lang="en-GB" sz="3200" dirty="0" smtClean="0">
              <a:solidFill>
                <a:srgbClr val="2E397F"/>
              </a:solidFill>
            </a:endParaRPr>
          </a:p>
          <a:p>
            <a:pPr marL="742950" lvl="0" indent="-742950">
              <a:buFont typeface="+mj-lt"/>
              <a:buAutoNum type="arabicPeriod"/>
            </a:pPr>
            <a:r>
              <a:rPr lang="en-GB" sz="3200" dirty="0" smtClean="0">
                <a:solidFill>
                  <a:srgbClr val="2E397F"/>
                </a:solidFill>
              </a:rPr>
              <a:t>If </a:t>
            </a:r>
            <a:r>
              <a:rPr lang="en-GB" sz="3200" dirty="0">
                <a:solidFill>
                  <a:srgbClr val="2E397F"/>
                </a:solidFill>
              </a:rPr>
              <a:t>John was baptising people so they could “repent” of their sins, why was it strange that Jesus wanted to be baptised? </a:t>
            </a:r>
            <a:endParaRPr lang="en-GB" sz="3200" dirty="0" smtClean="0">
              <a:solidFill>
                <a:srgbClr val="2E397F"/>
              </a:solidFill>
            </a:endParaRPr>
          </a:p>
          <a:p>
            <a:pPr marL="742950" lvl="0" indent="-742950">
              <a:buFont typeface="+mj-lt"/>
              <a:buAutoNum type="arabicPeriod"/>
            </a:pPr>
            <a:endParaRPr lang="en-GB" sz="3200" dirty="0">
              <a:solidFill>
                <a:srgbClr val="2E397F"/>
              </a:solidFill>
            </a:endParaRPr>
          </a:p>
          <a:p>
            <a:pPr marL="742950" lvl="0" indent="-742950">
              <a:buFont typeface="+mj-lt"/>
              <a:buAutoNum type="arabicPeriod"/>
            </a:pPr>
            <a:r>
              <a:rPr lang="en-GB" sz="3200" dirty="0">
                <a:solidFill>
                  <a:srgbClr val="2E397F"/>
                </a:solidFill>
              </a:rPr>
              <a:t>How did God the Father show his approval/pleasure of Jesus? </a:t>
            </a:r>
          </a:p>
        </p:txBody>
      </p:sp>
    </p:spTree>
    <p:extLst>
      <p:ext uri="{BB962C8B-B14F-4D97-AF65-F5344CB8AC3E}">
        <p14:creationId xmlns:p14="http://schemas.microsoft.com/office/powerpoint/2010/main" val="382113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993</TotalTime>
  <Words>125</Words>
  <Application>Microsoft Office PowerPoint</Application>
  <PresentationFormat>Widescreen</PresentationFormat>
  <Paragraphs>25</Paragraphs>
  <Slides>7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Rounded MT Bold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Famine</dc:title>
  <dc:creator>Becca Ambrose</dc:creator>
  <cp:lastModifiedBy>Emily Jenkins</cp:lastModifiedBy>
  <cp:revision>98</cp:revision>
  <dcterms:created xsi:type="dcterms:W3CDTF">2020-07-09T12:11:50Z</dcterms:created>
  <dcterms:modified xsi:type="dcterms:W3CDTF">2026-01-25T09:40:11Z</dcterms:modified>
</cp:coreProperties>
</file>