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62" r:id="rId3"/>
    <p:sldId id="258" r:id="rId4"/>
    <p:sldId id="259" r:id="rId5"/>
    <p:sldId id="257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255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05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1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3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8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8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48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0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6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343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99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60000">
              <a:schemeClr val="accent4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56796-42E1-48BC-A8C4-6AAC6910B1F7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DEEAC-1743-4607-A301-6542601E9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9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sz="5400" b="1" dirty="0" smtClean="0">
                <a:latin typeface="Ink Free" panose="03080402000500000000" pitchFamily="66" charset="0"/>
              </a:rPr>
              <a:t>Be on your guard…</a:t>
            </a:r>
          </a:p>
          <a:p>
            <a:r>
              <a:rPr lang="en-GB" sz="5400" b="1" dirty="0" smtClean="0">
                <a:latin typeface="Ink Free" panose="03080402000500000000" pitchFamily="66" charset="0"/>
              </a:rPr>
              <a:t>Do not be deceived…</a:t>
            </a:r>
            <a:endParaRPr lang="en-GB" sz="54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05" y="2136533"/>
            <a:ext cx="1743075" cy="2619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r="44311"/>
          <a:stretch/>
        </p:blipFill>
        <p:spPr>
          <a:xfrm>
            <a:off x="7717872" y="4008639"/>
            <a:ext cx="2382473" cy="239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90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4201" y="2495260"/>
            <a:ext cx="7650759" cy="1655762"/>
          </a:xfrm>
        </p:spPr>
        <p:txBody>
          <a:bodyPr>
            <a:noAutofit/>
          </a:bodyPr>
          <a:lstStyle/>
          <a:p>
            <a:r>
              <a:rPr lang="en-GB" sz="4000" b="1" dirty="0" smtClean="0">
                <a:latin typeface="Ink Free" panose="03080402000500000000" pitchFamily="66" charset="0"/>
              </a:rPr>
              <a:t>Build a structure with </a:t>
            </a:r>
            <a:r>
              <a:rPr lang="en-GB" sz="4000" b="1" dirty="0" err="1" smtClean="0">
                <a:latin typeface="Ink Free" panose="03080402000500000000" pitchFamily="66" charset="0"/>
              </a:rPr>
              <a:t>Jenga</a:t>
            </a:r>
            <a:r>
              <a:rPr lang="en-GB" sz="4000" b="1" dirty="0" smtClean="0">
                <a:latin typeface="Ink Free" panose="03080402000500000000" pitchFamily="66" charset="0"/>
              </a:rPr>
              <a:t>… can the other team destroy it with their catapults and paper rocks?</a:t>
            </a:r>
          </a:p>
          <a:p>
            <a:r>
              <a:rPr lang="en-GB" sz="4000" b="1" dirty="0" smtClean="0">
                <a:latin typeface="Ink Free" panose="03080402000500000000" pitchFamily="66" charset="0"/>
              </a:rPr>
              <a:t>WILL IT STAND FIRM?</a:t>
            </a:r>
            <a:endParaRPr lang="en-GB" sz="4000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880" y="1895912"/>
            <a:ext cx="3309845" cy="330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37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276" y="2080470"/>
            <a:ext cx="10869803" cy="1904301"/>
          </a:xfrm>
        </p:spPr>
        <p:txBody>
          <a:bodyPr>
            <a:normAutofit fontScale="25000" lnSpcReduction="20000"/>
          </a:bodyPr>
          <a:lstStyle/>
          <a:p>
            <a:r>
              <a:rPr lang="en-GB" sz="11100" b="1" dirty="0">
                <a:latin typeface="Ink Free" panose="03080402000500000000" pitchFamily="66" charset="0"/>
              </a:rPr>
              <a:t>Read: 1 Corinthians 16:13 </a:t>
            </a:r>
            <a:endParaRPr lang="en-GB" sz="11100" dirty="0">
              <a:latin typeface="Ink Free" panose="03080402000500000000" pitchFamily="66" charset="0"/>
            </a:endParaRPr>
          </a:p>
          <a:p>
            <a:r>
              <a:rPr lang="en-GB" sz="11100" dirty="0">
                <a:latin typeface="Ink Free" panose="03080402000500000000" pitchFamily="66" charset="0"/>
              </a:rPr>
              <a:t>1. When a soldier is on guard. What do they do? What are they looking for/ protecting against?</a:t>
            </a:r>
          </a:p>
          <a:p>
            <a:r>
              <a:rPr lang="en-GB" sz="11100" dirty="0">
                <a:latin typeface="Ink Free" panose="03080402000500000000" pitchFamily="66" charset="0"/>
              </a:rPr>
              <a:t>2. What kind of things do you guard against?</a:t>
            </a:r>
          </a:p>
          <a:p>
            <a:r>
              <a:rPr lang="en-GB" sz="11100" dirty="0">
                <a:latin typeface="Ink Free" panose="03080402000500000000" pitchFamily="66" charset="0"/>
              </a:rPr>
              <a:t>3. What do you think Paul is talking about when he says to the church… “be on your guard?”</a:t>
            </a:r>
          </a:p>
          <a:p>
            <a:r>
              <a:rPr lang="en-GB" sz="11100" dirty="0">
                <a:latin typeface="Ink Free" panose="03080402000500000000" pitchFamily="66" charset="0"/>
              </a:rPr>
              <a:t>4. What  does it look like to stand firm?  How easy is it to resist temptation to let your faith slip? Look up Hebrews 4:12 and Ephesians 6:17… what do we need to do?</a:t>
            </a:r>
          </a:p>
          <a:p>
            <a:r>
              <a:rPr lang="en-GB" sz="11100" dirty="0">
                <a:latin typeface="Ink Free" panose="03080402000500000000" pitchFamily="66" charset="0"/>
              </a:rPr>
              <a:t>5. What kind of things sometimes tempt us to do things we know go against our faith?</a:t>
            </a:r>
          </a:p>
          <a:p>
            <a:r>
              <a:rPr lang="en-GB" sz="11100" dirty="0">
                <a:latin typeface="Ink Free" panose="03080402000500000000" pitchFamily="66" charset="0"/>
              </a:rPr>
              <a:t> </a:t>
            </a:r>
          </a:p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629012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22840" y="1668219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Activity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6367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1655762"/>
          </a:xfrm>
        </p:spPr>
        <p:txBody>
          <a:bodyPr/>
          <a:lstStyle/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videoplayback (7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96580" y="2097248"/>
            <a:ext cx="7495987" cy="42164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22840" y="1668219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Activity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4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6"/>
            <a:ext cx="9144000" cy="4242323"/>
          </a:xfrm>
        </p:spPr>
        <p:txBody>
          <a:bodyPr>
            <a:normAutofit fontScale="92500" lnSpcReduction="10000"/>
          </a:bodyPr>
          <a:lstStyle/>
          <a:p>
            <a:r>
              <a:rPr lang="en-GB" sz="4000" b="1" dirty="0">
                <a:latin typeface="Ink Free" panose="03080402000500000000" pitchFamily="66" charset="0"/>
              </a:rPr>
              <a:t>1. How did the woman  explain the bible verse?</a:t>
            </a:r>
          </a:p>
          <a:p>
            <a:r>
              <a:rPr lang="en-GB" sz="4000" b="1" dirty="0">
                <a:latin typeface="Ink Free" panose="03080402000500000000" pitchFamily="66" charset="0"/>
              </a:rPr>
              <a:t>2. What short cuts in life  do people desire or strive for? What do they do to try and achieve them?</a:t>
            </a:r>
          </a:p>
          <a:p>
            <a:r>
              <a:rPr lang="en-GB" sz="4000" b="1" dirty="0">
                <a:latin typeface="Ink Free" panose="03080402000500000000" pitchFamily="66" charset="0"/>
              </a:rPr>
              <a:t>3. What does the verse say about people who do this?</a:t>
            </a:r>
          </a:p>
          <a:p>
            <a:r>
              <a:rPr lang="en-GB" sz="4000" b="1" dirty="0">
                <a:latin typeface="Ink Free" panose="03080402000500000000" pitchFamily="66" charset="0"/>
              </a:rPr>
              <a:t> </a:t>
            </a:r>
          </a:p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22840" y="1668219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Activity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013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1655762"/>
          </a:xfrm>
        </p:spPr>
        <p:txBody>
          <a:bodyPr/>
          <a:lstStyle/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videoplayback (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912" y="130136"/>
            <a:ext cx="10782651" cy="60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9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6"/>
            <a:ext cx="9144000" cy="4242323"/>
          </a:xfrm>
        </p:spPr>
        <p:txBody>
          <a:bodyPr>
            <a:normAutofit fontScale="70000" lnSpcReduction="20000"/>
          </a:bodyPr>
          <a:lstStyle/>
          <a:p>
            <a:r>
              <a:rPr lang="en-GB" sz="5100" dirty="0">
                <a:latin typeface="Ink Free" panose="03080402000500000000" pitchFamily="66" charset="0"/>
              </a:rPr>
              <a:t>1. What were the ways to help people that Jesus mentioned?</a:t>
            </a:r>
          </a:p>
          <a:p>
            <a:r>
              <a:rPr lang="en-GB" sz="5100" dirty="0">
                <a:latin typeface="Ink Free" panose="03080402000500000000" pitchFamily="66" charset="0"/>
              </a:rPr>
              <a:t>2. What would that look like for you at school?</a:t>
            </a:r>
          </a:p>
          <a:p>
            <a:r>
              <a:rPr lang="en-GB" sz="5100" dirty="0">
                <a:latin typeface="Ink Free" panose="03080402000500000000" pitchFamily="66" charset="0"/>
              </a:rPr>
              <a:t>3. Can you think of examples when you have done some kind, generous act to help another? </a:t>
            </a:r>
          </a:p>
          <a:p>
            <a:r>
              <a:rPr lang="en-GB" sz="5100" dirty="0">
                <a:latin typeface="Ink Free" panose="03080402000500000000" pitchFamily="66" charset="0"/>
              </a:rPr>
              <a:t>4. What sometimes stops us being kind to others?</a:t>
            </a:r>
          </a:p>
          <a:p>
            <a:r>
              <a:rPr lang="en-GB" dirty="0"/>
              <a:t> </a:t>
            </a:r>
          </a:p>
          <a:p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22840" y="1668219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Activity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867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6580" y="153024"/>
            <a:ext cx="7295626" cy="1742888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What the Bible says about how to be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238" y="2352877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b="1" dirty="0" smtClean="0">
                <a:latin typeface="Ink Free" panose="03080402000500000000" pitchFamily="66" charset="0"/>
              </a:rPr>
              <a:t>Take some seeds… either plant them and watch them grow! Send me picture when they do.</a:t>
            </a:r>
          </a:p>
          <a:p>
            <a:r>
              <a:rPr lang="en-GB" b="1" dirty="0" smtClean="0">
                <a:latin typeface="Ink Free" panose="03080402000500000000" pitchFamily="66" charset="0"/>
              </a:rPr>
              <a:t>OR</a:t>
            </a:r>
          </a:p>
          <a:p>
            <a:r>
              <a:rPr lang="en-GB" b="1" dirty="0" smtClean="0">
                <a:latin typeface="Ink Free" panose="03080402000500000000" pitchFamily="66" charset="0"/>
              </a:rPr>
              <a:t>Keep them safe to remind you to sow good things in life</a:t>
            </a:r>
            <a:endParaRPr lang="en-GB" b="1" dirty="0"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095">
            <a:off x="9731231" y="110103"/>
            <a:ext cx="2256540" cy="126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87" t="7809" r="10220" b="4925"/>
          <a:stretch/>
        </p:blipFill>
        <p:spPr>
          <a:xfrm>
            <a:off x="195276" y="5503177"/>
            <a:ext cx="1146962" cy="1157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27130" r="20967" b="32991"/>
          <a:stretch/>
        </p:blipFill>
        <p:spPr>
          <a:xfrm>
            <a:off x="10668000" y="5568833"/>
            <a:ext cx="1390262" cy="1026367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 flipH="1">
            <a:off x="10698004" y="4693298"/>
            <a:ext cx="1360258" cy="809879"/>
          </a:xfrm>
          <a:prstGeom prst="wedgeEllipseCallout">
            <a:avLst>
              <a:gd name="adj1" fmla="val -6259"/>
              <a:gd name="adj2" fmla="val 10264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Be…</a:t>
            </a:r>
            <a:endParaRPr lang="en-GB" sz="3200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606" y="4031437"/>
            <a:ext cx="2133600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549" y="4031437"/>
            <a:ext cx="2857500" cy="160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22840" y="1668219"/>
            <a:ext cx="108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</a:t>
            </a:r>
            <a:r>
              <a:rPr lang="en-GB" smtClean="0"/>
              <a:t>akeaway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0791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</TotalTime>
  <Words>166</Words>
  <Application>Microsoft Office PowerPoint</Application>
  <PresentationFormat>Widescreen</PresentationFormat>
  <Paragraphs>44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Ink Free</vt:lpstr>
      <vt:lpstr>Office Theme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  <vt:lpstr>What the Bible says about how to be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</dc:title>
  <dc:creator>Jez</dc:creator>
  <cp:lastModifiedBy>Jez</cp:lastModifiedBy>
  <cp:revision>9</cp:revision>
  <dcterms:created xsi:type="dcterms:W3CDTF">2025-05-21T08:52:27Z</dcterms:created>
  <dcterms:modified xsi:type="dcterms:W3CDTF">2025-05-21T15:51:56Z</dcterms:modified>
</cp:coreProperties>
</file>