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9" r:id="rId4"/>
    <p:sldId id="262" r:id="rId5"/>
    <p:sldId id="265" r:id="rId6"/>
    <p:sldId id="266" r:id="rId7"/>
    <p:sldId id="258" r:id="rId8"/>
    <p:sldId id="264" r:id="rId9"/>
    <p:sldId id="261" r:id="rId10"/>
    <p:sldId id="263" r:id="rId11"/>
    <p:sldId id="260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6796-42E1-48BC-A8C4-6AAC6910B1F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DEEAC-1743-4607-A301-6542601E9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25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6796-42E1-48BC-A8C4-6AAC6910B1F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DEEAC-1743-4607-A301-6542601E9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05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6796-42E1-48BC-A8C4-6AAC6910B1F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DEEAC-1743-4607-A301-6542601E9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1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6796-42E1-48BC-A8C4-6AAC6910B1F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DEEAC-1743-4607-A301-6542601E9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3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6796-42E1-48BC-A8C4-6AAC6910B1F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DEEAC-1743-4607-A301-6542601E9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81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6796-42E1-48BC-A8C4-6AAC6910B1F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DEEAC-1743-4607-A301-6542601E9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80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6796-42E1-48BC-A8C4-6AAC6910B1F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DEEAC-1743-4607-A301-6542601E9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480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6796-42E1-48BC-A8C4-6AAC6910B1F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DEEAC-1743-4607-A301-6542601E9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014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6796-42E1-48BC-A8C4-6AAC6910B1F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DEEAC-1743-4607-A301-6542601E9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69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6796-42E1-48BC-A8C4-6AAC6910B1F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DEEAC-1743-4607-A301-6542601E9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34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56796-42E1-48BC-A8C4-6AAC6910B1F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DEEAC-1743-4607-A301-6542601E9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99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6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56796-42E1-48BC-A8C4-6AAC6910B1F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DEEAC-1743-4607-A301-6542601E93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9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search?q=object+lesson+sin&amp;newwindow=1&amp;sca_esv=7bf8a2f3baef1f90&amp;rlz=1C1VDKB_enGB1133GB1134&amp;udm=7&amp;biw=1920&amp;bih=945&amp;ei=uuxwaNXYGKafhbIPq5v62Ag&amp;ved=0ahUKEwjVnb3B0bSOAxWmT0EAHauNHosQ4dUDCBA&amp;uact=5&amp;oq=object+lesson+sin&amp;gs_lp=EhZnd3Mtd2l6LW1vZGVsZXNzLXZpZGVvIhFvYmplY3QgbGVzc29uIHNpbjILEAAYgAQYkQIYigUyBRAAGIAEMgUQABiABDIGEAAYFhgeMgYQABgWGB4yBhAAGBYYHjIGEAAYFhgeMgYQABgWGB4yBhAAGBYYHjIGEAAYFhgeSOQOUMMFWOALcAF4AZABAJgBSKABkAKqAQE0uAEDyAEA-AEBmAIFoALBAsICChAAGLADGNYEGEfCAgoQABiABBhDGIoFmAMAiAYBkAYHkgcBNaAHnBqyBwE0uAe9AsIHBTItMy4yyAcs&amp;sclient=gws-wiz-modeless-video#fpstate=ive&amp;ip=1&amp;vld=cid:bfdddef4,vid:429NBE9-C64,st:0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google.com/search?q=The+gospel+bridge+bridge+illustration&amp;newwindow=1&amp;sca_esv=7bf8a2f3baef1f90&amp;rlz=1C1VDKB_enGB1133GB1134&amp;udm=7&amp;biw=1920&amp;bih=945&amp;ei=i-lwaJfJJYmWhbIP9rStwAY&amp;ved=0ahUKEwjXuvq8zrSOAxUJS0EAHXZaC2gQ4dUDCBA&amp;uact=5&amp;oq=The+gospel+bridge+bridge+illustration&amp;gs_lp=EhZnd3Mtd2l6LW1vZGVsZXNzLXZpZGVvIiVUaGUgZ29zcGVsIGJyaWRnZSBicmlkZ2UgaWxsdXN0cmF0aW9uMgYQABgWGB4yCxAAGIAEGIYDGIoFMgsQABiABBiGAxiKBUjlblCLCliJQXABeAGQAQCYAVOgAdsJqgECMTm4AQPIAQD4AQGYAhSgAtYKwgIKEAAYsAMY1gQYR8ICBxAAGIAEGA3CAgYQABgHGB7CAgYQABgNGB7CAggQABgFGAcYHsICCBAAGIAEGKIEwgIKEAAYgAQYQxiKBcICCxAAGIAEGJECGIoFwgIFEAAYgATCAggQABgIGA0YHsICBhAAGAUYHpgDAIgGAZAGBZIHAjIwoAfFVbIHAjE5uAfNCsIHCDAuNS4xMS40yAdp&amp;sclient=gws-wiz-modeless-video#fpstate=ive&amp;vld=cid:4cb8b74b,vid:gPvpEnHHeEA,st:0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2238" y="2352877"/>
            <a:ext cx="9144000" cy="1655762"/>
          </a:xfrm>
        </p:spPr>
        <p:txBody>
          <a:bodyPr>
            <a:normAutofit/>
          </a:bodyPr>
          <a:lstStyle/>
          <a:p>
            <a:r>
              <a:rPr lang="en-GB" sz="4400" b="1" dirty="0" smtClean="0">
                <a:latin typeface="Ink Free" panose="03080402000500000000" pitchFamily="66" charset="0"/>
              </a:rPr>
              <a:t>BE saved… DO NOT BE like everyone else… BE alert</a:t>
            </a:r>
            <a:endParaRPr lang="en-GB" sz="4400" b="1" dirty="0"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8673" y="3590424"/>
            <a:ext cx="5082896" cy="3267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61190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2238" y="2352877"/>
            <a:ext cx="9144000" cy="3150300"/>
          </a:xfrm>
        </p:spPr>
        <p:txBody>
          <a:bodyPr>
            <a:normAutofit/>
          </a:bodyPr>
          <a:lstStyle/>
          <a:p>
            <a:r>
              <a:rPr lang="en-GB" sz="4800" dirty="0"/>
              <a:t>1. </a:t>
            </a:r>
            <a:r>
              <a:rPr lang="en-GB" sz="4800" b="1" dirty="0"/>
              <a:t>Read : 1 Thessalonians 5:4-6.  </a:t>
            </a:r>
            <a:r>
              <a:rPr lang="en-GB" sz="4800" dirty="0"/>
              <a:t>Discuss with a partner what you think this passage means.</a:t>
            </a:r>
          </a:p>
          <a:p>
            <a:r>
              <a:rPr lang="en-GB" sz="4800" dirty="0"/>
              <a:t> </a:t>
            </a:r>
          </a:p>
          <a:p>
            <a:endParaRPr lang="en-GB" b="1" dirty="0"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55615" y="1480998"/>
            <a:ext cx="2207772" cy="529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Activity 3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852739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7515" y="3660227"/>
            <a:ext cx="4416878" cy="3815393"/>
          </a:xfrm>
        </p:spPr>
        <p:txBody>
          <a:bodyPr>
            <a:normAutofit/>
          </a:bodyPr>
          <a:lstStyle/>
          <a:p>
            <a:r>
              <a:rPr lang="en-GB" sz="3600" dirty="0"/>
              <a:t>1. </a:t>
            </a:r>
            <a:r>
              <a:rPr lang="en-GB" sz="3600" dirty="0" smtClean="0"/>
              <a:t>How </a:t>
            </a:r>
            <a:r>
              <a:rPr lang="en-GB" sz="3600" dirty="0"/>
              <a:t>do they differ?  Could they ever be merged</a:t>
            </a:r>
            <a:r>
              <a:rPr lang="en-GB" sz="3600" dirty="0" smtClean="0"/>
              <a:t>?</a:t>
            </a:r>
          </a:p>
          <a:p>
            <a:r>
              <a:rPr lang="en-GB" sz="3600" dirty="0"/>
              <a:t>2</a:t>
            </a:r>
            <a:r>
              <a:rPr lang="en-GB" sz="3600" dirty="0" smtClean="0"/>
              <a:t>.</a:t>
            </a:r>
            <a:r>
              <a:rPr lang="en-GB" sz="3600" dirty="0"/>
              <a:t> Which would you prefer to be?  Why?</a:t>
            </a:r>
          </a:p>
          <a:p>
            <a:r>
              <a:rPr lang="en-GB" sz="3600" dirty="0"/>
              <a:t> </a:t>
            </a:r>
          </a:p>
          <a:p>
            <a:r>
              <a:rPr lang="en-GB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07" y="0"/>
            <a:ext cx="6380128" cy="34730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31527" y="2852258"/>
            <a:ext cx="5577548" cy="37116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9755615" y="1480998"/>
            <a:ext cx="2207772" cy="529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Activity 3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91225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2238" y="2352877"/>
            <a:ext cx="9144000" cy="1946408"/>
          </a:xfrm>
        </p:spPr>
        <p:txBody>
          <a:bodyPr>
            <a:normAutofit/>
          </a:bodyPr>
          <a:lstStyle/>
          <a:p>
            <a:r>
              <a:rPr lang="en-GB" sz="4000" dirty="0"/>
              <a:t> How can you tell whether a person is a football fan ?  What marks a Christian out ? Are they as easy to spot? Should they be?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45292" y="4464135"/>
            <a:ext cx="2949658" cy="2209396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469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2238" y="2352877"/>
            <a:ext cx="9144000" cy="2604134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latin typeface="Ink Free" panose="03080402000500000000" pitchFamily="66" charset="0"/>
              </a:rPr>
              <a:t>Questions? </a:t>
            </a:r>
          </a:p>
          <a:p>
            <a:r>
              <a:rPr lang="en-GB" sz="6000" b="1" dirty="0" smtClean="0">
                <a:latin typeface="Ink Free" panose="03080402000500000000" pitchFamily="66" charset="0"/>
              </a:rPr>
              <a:t>Thoughts? </a:t>
            </a:r>
            <a:endParaRPr lang="en-GB" sz="6000" b="1" dirty="0"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85684" y="1895912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Takeaway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2306908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4524" y="2368422"/>
            <a:ext cx="9871194" cy="5459629"/>
          </a:xfrm>
        </p:spPr>
        <p:txBody>
          <a:bodyPr>
            <a:normAutofit/>
          </a:bodyPr>
          <a:lstStyle/>
          <a:p>
            <a:r>
              <a:rPr lang="en-GB" sz="4000" dirty="0"/>
              <a:t>Lord Jesus, I am so sorry for ignoring you and going my own way. I am sorry for my sins, the ones I know about and those I don’t. Please forgive me. I give you my life. Help me to follow you with all my heart, and may my life reflect your love and truth, every day from now on</a:t>
            </a:r>
            <a:r>
              <a:rPr lang="en-GB" sz="4000" dirty="0" smtClean="0"/>
              <a:t>.</a:t>
            </a:r>
          </a:p>
          <a:p>
            <a:r>
              <a:rPr lang="en-GB" sz="4000" dirty="0" smtClean="0"/>
              <a:t> </a:t>
            </a:r>
            <a:r>
              <a:rPr lang="en-GB" sz="4000" dirty="0"/>
              <a:t>Amen.  </a:t>
            </a:r>
          </a:p>
          <a:p>
            <a:r>
              <a:rPr lang="en-GB" sz="4000" dirty="0"/>
              <a:t> </a:t>
            </a:r>
          </a:p>
          <a:p>
            <a:endParaRPr lang="en-GB" b="1" dirty="0"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85684" y="1895912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Takeaway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69794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1352670">
            <a:off x="1342238" y="2352877"/>
            <a:ext cx="9144000" cy="1655762"/>
          </a:xfrm>
        </p:spPr>
        <p:txBody>
          <a:bodyPr>
            <a:noAutofit/>
          </a:bodyPr>
          <a:lstStyle/>
          <a:p>
            <a:r>
              <a:rPr lang="en-GB" sz="6000" b="1" dirty="0" smtClean="0">
                <a:latin typeface="Ink Free" panose="03080402000500000000" pitchFamily="66" charset="0"/>
              </a:rPr>
              <a:t>Let’s go outside for a game!</a:t>
            </a:r>
            <a:endParaRPr lang="en-GB" sz="6000" b="1" dirty="0"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94128" y="3597575"/>
            <a:ext cx="2831326" cy="28313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34745" y="3845450"/>
            <a:ext cx="3226101" cy="2583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013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2238" y="2352877"/>
            <a:ext cx="9144000" cy="1655762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latin typeface="Ink Free" panose="03080402000500000000" pitchFamily="66" charset="0"/>
              </a:rPr>
              <a:t>Let’s play … True or false</a:t>
            </a:r>
            <a:endParaRPr lang="en-GB" sz="5400" b="1" dirty="0"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32609" y="3364506"/>
            <a:ext cx="4039554" cy="278280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03531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061" y="2155734"/>
            <a:ext cx="11996724" cy="4505124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Ink Free" panose="03080402000500000000" pitchFamily="66" charset="0"/>
              </a:rPr>
              <a:t>Discussion time</a:t>
            </a:r>
          </a:p>
          <a:p>
            <a:r>
              <a:rPr lang="en-GB" dirty="0"/>
              <a:t>· </a:t>
            </a:r>
            <a:r>
              <a:rPr lang="en-GB" sz="4000" dirty="0"/>
              <a:t>If you were a passenger on the Titanic and you were drifting in the freezing sea, with no hope of survival… would you climb aboard a life raft if one came along and someone offered you a hand up?</a:t>
            </a:r>
          </a:p>
          <a:p>
            <a:endParaRPr lang="en-GB" dirty="0"/>
          </a:p>
          <a:p>
            <a:endParaRPr lang="en-GB" sz="4000" b="1" dirty="0"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55615" y="1480998"/>
            <a:ext cx="2207772" cy="529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Activity 1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358040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061" y="2155734"/>
            <a:ext cx="11996724" cy="4505124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Ink Free" panose="03080402000500000000" pitchFamily="66" charset="0"/>
              </a:rPr>
              <a:t>Discussion time</a:t>
            </a:r>
            <a:r>
              <a:rPr lang="en-GB" sz="4000" dirty="0" smtClean="0"/>
              <a:t>·</a:t>
            </a:r>
          </a:p>
          <a:p>
            <a:r>
              <a:rPr lang="en-GB" sz="4000" dirty="0"/>
              <a:t> What if a complete stranger  came up to you and said, “don’t go in that building” it’s about to collapse. I've seen the future!”  Yet you’ve paid a lot of money to go in and see a concert.</a:t>
            </a:r>
          </a:p>
          <a:p>
            <a:endParaRPr lang="en-GB" sz="4000" b="1" dirty="0"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55615" y="1480998"/>
            <a:ext cx="2207772" cy="529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Activity 1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131041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3337" y="2155734"/>
            <a:ext cx="11996724" cy="4505124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Ink Free" panose="03080402000500000000" pitchFamily="66" charset="0"/>
              </a:rPr>
              <a:t>Discussion time</a:t>
            </a:r>
          </a:p>
          <a:p>
            <a:endParaRPr lang="en-GB" sz="4000" b="1" dirty="0" smtClean="0">
              <a:latin typeface="Ink Free" panose="03080402000500000000" pitchFamily="66" charset="0"/>
            </a:endParaRPr>
          </a:p>
          <a:p>
            <a:r>
              <a:rPr lang="en-GB" sz="4000" dirty="0"/>
              <a:t> What if someone actually did rescue you from certain death… maybe pulled you from a burning car or building… how would you thank /repay them?</a:t>
            </a:r>
          </a:p>
          <a:p>
            <a:r>
              <a:rPr lang="en-GB" dirty="0"/>
              <a:t> </a:t>
            </a:r>
          </a:p>
          <a:p>
            <a:endParaRPr lang="en-GB" sz="4000" b="1" dirty="0"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55615" y="1480998"/>
            <a:ext cx="2207772" cy="529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Activity 1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908785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2238" y="2352877"/>
            <a:ext cx="9144000" cy="1655762"/>
          </a:xfrm>
        </p:spPr>
        <p:txBody>
          <a:bodyPr>
            <a:normAutofit fontScale="62500" lnSpcReduction="20000"/>
          </a:bodyPr>
          <a:lstStyle/>
          <a:p>
            <a:r>
              <a:rPr lang="en-GB" b="1" dirty="0">
                <a:latin typeface="Ink Free" panose="03080402000500000000" pitchFamily="66" charset="0"/>
                <a:hlinkClick r:id="rId2"/>
              </a:rPr>
              <a:t>https://www.google.com/search?q=object+lesson+sin&amp;newwindow=1&amp;sca_esv=7bf8a2f3baef1f90&amp;rlz=1C1VDKB_enGB1133GB1134&amp;udm=7&amp;biw=1920&amp;bih=945&amp;ei=uuxwaNXYGKafhbIPq5v62Ag&amp;ved=0ahUKEwjVnb3B0bSOAxWmT0EAHauNHosQ4dUDCBA&amp;uact=5&amp;oq=object+lesson+sin&amp;gs_lp=EhZnd3Mtd2l6LW1vZGVsZXNzLXZpZGVvIhFvYmplY3QgbGVzc29uIHNpbjILEAAYgAQYkQIYigUyBRAAGIAEMgUQABiABDIGEAAYFhgeMgYQABgWGB4yBhAAGBYYHjIGEAAYFhgeMgYQABgWGB4yBhAAGBYYHjIGEAAYFhgeSOQOUMMFWOALcAF4AZABAJgBSKABkAKqAQE0uAEDyAEA-AEBmAIFoALBAsICChAAGLADGNYEGEfCAgoQABiABBhDGIoFmAMAiAYBkAYHkgcBNaAHnBqyBwE0uAe9AsIHBTItMy4yyAcs&amp;sclient=gws-wiz-modeless-video#fpstate=ive&amp;ip=1&amp;vld=cid:bfdddef4,vid:429NBE9-C64,st:0</a:t>
            </a:r>
            <a:endParaRPr lang="en-GB" b="1" dirty="0"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6190" y="6399246"/>
            <a:ext cx="561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Activity 2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54285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203" y="2352877"/>
            <a:ext cx="10633144" cy="4242323"/>
          </a:xfrm>
        </p:spPr>
        <p:txBody>
          <a:bodyPr>
            <a:normAutofit lnSpcReduction="10000"/>
          </a:bodyPr>
          <a:lstStyle/>
          <a:p>
            <a:r>
              <a:rPr lang="en-GB" sz="4300" dirty="0"/>
              <a:t>1. Look up  Romans </a:t>
            </a:r>
            <a:r>
              <a:rPr lang="en-GB" sz="4300" dirty="0" smtClean="0"/>
              <a:t>3:23, </a:t>
            </a:r>
            <a:r>
              <a:rPr lang="en-GB" sz="4300" dirty="0"/>
              <a:t>Romans 6:23. What do these tell us about ourselves and God</a:t>
            </a:r>
            <a:r>
              <a:rPr lang="en-GB" sz="4300" dirty="0" smtClean="0"/>
              <a:t>?</a:t>
            </a:r>
          </a:p>
          <a:p>
            <a:endParaRPr lang="en-GB" sz="4300" dirty="0"/>
          </a:p>
          <a:p>
            <a:r>
              <a:rPr lang="en-GB" sz="4300" dirty="0"/>
              <a:t>2. Look up John 14:6, Romans 10:9. What do these tell us about how we can be rescued from sin?</a:t>
            </a:r>
          </a:p>
          <a:p>
            <a:r>
              <a:rPr lang="en-GB" sz="4300" dirty="0"/>
              <a:t> </a:t>
            </a:r>
          </a:p>
          <a:p>
            <a:endParaRPr lang="en-GB" b="1" dirty="0"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55615" y="1480998"/>
            <a:ext cx="2207772" cy="529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Activity 2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803106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580" y="153024"/>
            <a:ext cx="7295626" cy="1742888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k Free" panose="03080402000500000000" pitchFamily="66" charset="0"/>
              </a:rPr>
              <a:t>What the Bible says about how to be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nk Free" panose="03080402000500000000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2238" y="3208554"/>
            <a:ext cx="9144000" cy="1655762"/>
          </a:xfrm>
        </p:spPr>
        <p:txBody>
          <a:bodyPr>
            <a:normAutofit fontScale="55000" lnSpcReduction="20000"/>
          </a:bodyPr>
          <a:lstStyle/>
          <a:p>
            <a:r>
              <a:rPr lang="en-GB" b="1" dirty="0">
                <a:latin typeface="Ink Free" panose="03080402000500000000" pitchFamily="66" charset="0"/>
                <a:hlinkClick r:id="rId2"/>
              </a:rPr>
              <a:t>https://www.google.com/search?q=The+gospel+bridge+bridge+illustration&amp;newwindow=1&amp;sca_esv=7bf8a2f3baef1f90&amp;rlz=1C1VDKB_enGB1133GB1134&amp;udm=7&amp;biw=1920&amp;bih=945&amp;ei=i-lwaJfJJYmWhbIP9rStwAY&amp;ved=0ahUKEwjXuvq8zrSOAxUJS0EAHXZaC2gQ4dUDCBA&amp;uact=5&amp;oq=The+gospel+bridge+bridge+illustration&amp;gs_lp=EhZnd3Mtd2l6LW1vZGVsZXNzLXZpZGVvIiVUaGUgZ29zcGVsIGJyaWRnZSBicmlkZ2UgaWxsdXN0cmF0aW9uMgYQABgWGB4yCxAAGIAEGIYDGIoFMgsQABiABBiGAxiKBUjlblCLCliJQXABeAGQAQCYAVOgAdsJqgECMTm4AQPIAQD4AQGYAhSgAtYKwgIKEAAYsAMY1gQYR8ICBxAAGIAEGA3CAgYQABgHGB7CAgYQABgNGB7CAggQABgFGAcYHsICCBAAGIAEGKIEwgIKEAAYgAQYQxiKBcICCxAAGIAEGJECGIoFwgIFEAAYgATCAggQABgIGA0YHsICBhAAGAUYHpgDAIgGAZAGBZIHAjIwoAfFVbIHAjE5uAfNCsIHCDAuNS4xMS40yAdp&amp;sclient=gws-wiz-modeless-video#fpstate=ive&amp;vld=cid:4cb8b74b,vid:gPvpEnHHeEA,st:0</a:t>
            </a:r>
            <a:endParaRPr lang="en-GB" b="1" dirty="0">
              <a:latin typeface="Ink Free" panose="03080402000500000000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69095">
            <a:off x="9731231" y="110103"/>
            <a:ext cx="2256540" cy="1269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8187" t="7809" r="10220" b="4925"/>
          <a:stretch/>
        </p:blipFill>
        <p:spPr>
          <a:xfrm>
            <a:off x="195276" y="5503177"/>
            <a:ext cx="1146962" cy="1157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15" t="27130" r="20967" b="32991"/>
          <a:stretch/>
        </p:blipFill>
        <p:spPr>
          <a:xfrm>
            <a:off x="10668000" y="5568833"/>
            <a:ext cx="1390262" cy="1026367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 flipH="1">
            <a:off x="10698004" y="4693298"/>
            <a:ext cx="1360258" cy="809879"/>
          </a:xfrm>
          <a:prstGeom prst="wedgeEllipseCallout">
            <a:avLst>
              <a:gd name="adj1" fmla="val -6259"/>
              <a:gd name="adj2" fmla="val 102644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  <a:latin typeface="Ink Free" panose="03080402000500000000" pitchFamily="66" charset="0"/>
              </a:rPr>
              <a:t>Be…</a:t>
            </a:r>
            <a:endParaRPr lang="en-GB" sz="3200" b="1" dirty="0">
              <a:solidFill>
                <a:schemeClr val="tx1"/>
              </a:solidFill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54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277</Words>
  <Application>Microsoft Office PowerPoint</Application>
  <PresentationFormat>Widescreen</PresentationFormat>
  <Paragraphs>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Ink Free</vt:lpstr>
      <vt:lpstr>Office Theme</vt:lpstr>
      <vt:lpstr>What the Bible says about how to be</vt:lpstr>
      <vt:lpstr>What the Bible says about how to be</vt:lpstr>
      <vt:lpstr>What the Bible says about how to be</vt:lpstr>
      <vt:lpstr>What the Bible says about how to be</vt:lpstr>
      <vt:lpstr>What the Bible says about how to be</vt:lpstr>
      <vt:lpstr>What the Bible says about how to be</vt:lpstr>
      <vt:lpstr>What the Bible says about how to be</vt:lpstr>
      <vt:lpstr>What the Bible says about how to be</vt:lpstr>
      <vt:lpstr>What the Bible says about how to be</vt:lpstr>
      <vt:lpstr>What the Bible says about how to be</vt:lpstr>
      <vt:lpstr>What the Bible says about how to be</vt:lpstr>
      <vt:lpstr>What the Bible says about how to be</vt:lpstr>
      <vt:lpstr>What the Bible says about how to be</vt:lpstr>
      <vt:lpstr>What the Bible says about how to be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</dc:title>
  <dc:creator>Jez</dc:creator>
  <cp:lastModifiedBy>Jez</cp:lastModifiedBy>
  <cp:revision>13</cp:revision>
  <dcterms:created xsi:type="dcterms:W3CDTF">2025-05-21T08:52:27Z</dcterms:created>
  <dcterms:modified xsi:type="dcterms:W3CDTF">2025-07-11T10:54:35Z</dcterms:modified>
</cp:coreProperties>
</file>