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8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4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9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6796-42E1-48BC-A8C4-6AAC6910B1F7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16169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Strong and courageous and not to be afraid</a:t>
            </a:r>
            <a:endParaRPr lang="en-GB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12" y="3796718"/>
            <a:ext cx="4762150" cy="297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11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352877"/>
            <a:ext cx="6753138" cy="2568114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Ink Free" panose="03080402000500000000" pitchFamily="66" charset="0"/>
              </a:rPr>
              <a:t>Test your strength! </a:t>
            </a:r>
          </a:p>
          <a:p>
            <a:r>
              <a:rPr lang="en-GB" sz="4000" b="1" dirty="0" smtClean="0">
                <a:latin typeface="Ink Free" panose="03080402000500000000" pitchFamily="66" charset="0"/>
              </a:rPr>
              <a:t>How long can you stand with arms outstretched holding bibles?</a:t>
            </a:r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1" y="2084428"/>
            <a:ext cx="3418749" cy="34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hi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8538" y="153023"/>
            <a:ext cx="4008328" cy="6636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1534" y="1535219"/>
            <a:ext cx="203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Activity 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075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782" y="2076040"/>
            <a:ext cx="10150678" cy="4719043"/>
          </a:xfrm>
        </p:spPr>
        <p:txBody>
          <a:bodyPr>
            <a:normAutofit fontScale="92500"/>
          </a:bodyPr>
          <a:lstStyle/>
          <a:p>
            <a:pPr algn="l"/>
            <a:r>
              <a:rPr lang="en-GB" sz="3600" dirty="0"/>
              <a:t>1. What things do you worry about making a mess of? </a:t>
            </a:r>
          </a:p>
          <a:p>
            <a:pPr algn="l"/>
            <a:r>
              <a:rPr lang="en-GB" sz="3600" dirty="0"/>
              <a:t>2. Who knows the situation Joshua was in when God told him to be strong and courageous?</a:t>
            </a:r>
          </a:p>
          <a:p>
            <a:pPr algn="l"/>
            <a:r>
              <a:rPr lang="en-GB" sz="3600" dirty="0"/>
              <a:t>3. Do you think God told him to </a:t>
            </a:r>
            <a:r>
              <a:rPr lang="en-GB" sz="3600" i="1" dirty="0"/>
              <a:t>be strong and courageous  </a:t>
            </a:r>
            <a:r>
              <a:rPr lang="en-GB" sz="3600" dirty="0"/>
              <a:t>just once or several times? Why?</a:t>
            </a:r>
          </a:p>
          <a:p>
            <a:pPr algn="l"/>
            <a:r>
              <a:rPr lang="en-GB" sz="3600" dirty="0"/>
              <a:t>4. When you make mistakes in life, how do you react?</a:t>
            </a:r>
          </a:p>
          <a:p>
            <a:pPr algn="l"/>
            <a:r>
              <a:rPr lang="en-GB" sz="3600" dirty="0"/>
              <a:t>5. Read Joshua 1:9  what should we do at all times? Why?</a:t>
            </a:r>
          </a:p>
          <a:p>
            <a:pPr algn="l"/>
            <a:r>
              <a:rPr lang="en-GB" sz="3600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1534" y="1535219"/>
            <a:ext cx="203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Activity 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59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JESUS WALKS ON WATER ANIMATION - Matthew 14_22-33 - Animated Bible Story by Arnold &amp; Frie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1628" y="1921603"/>
            <a:ext cx="8425343" cy="4739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26971" y="1533688"/>
            <a:ext cx="203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Activity 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986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642" y="2336098"/>
            <a:ext cx="10242958" cy="531466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GB" sz="9000" dirty="0"/>
              <a:t>1. What made the disciples afraid? </a:t>
            </a:r>
          </a:p>
          <a:p>
            <a:pPr algn="l"/>
            <a:r>
              <a:rPr lang="en-GB" sz="9000" dirty="0"/>
              <a:t>2. Why were the initially frightened of Jesus?</a:t>
            </a:r>
          </a:p>
          <a:p>
            <a:pPr algn="l"/>
            <a:r>
              <a:rPr lang="en-GB" sz="9000" dirty="0"/>
              <a:t>3. What happened when Peter trusted Jesus?</a:t>
            </a:r>
          </a:p>
          <a:p>
            <a:pPr algn="l"/>
            <a:r>
              <a:rPr lang="en-GB" sz="9000" dirty="0"/>
              <a:t>4. What happened when he doubted?</a:t>
            </a:r>
          </a:p>
          <a:p>
            <a:pPr algn="l"/>
            <a:r>
              <a:rPr lang="en-GB" sz="9000" dirty="0"/>
              <a:t>5. What are the storms in our lives? How might trusting in Jesus help us deal with them?</a:t>
            </a:r>
          </a:p>
          <a:p>
            <a:pPr algn="l"/>
            <a:r>
              <a:rPr lang="en-GB" sz="9000" dirty="0"/>
              <a:t>6. Should we ever be fearful of difficult times? Why?</a:t>
            </a:r>
          </a:p>
          <a:p>
            <a:pPr algn="l"/>
            <a:r>
              <a:rPr lang="en-GB" sz="9000" dirty="0"/>
              <a:t> </a:t>
            </a:r>
          </a:p>
          <a:p>
            <a:pPr algn="l"/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1534" y="1535219"/>
            <a:ext cx="203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Activity 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970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2646962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Ink Free" panose="03080402000500000000" pitchFamily="66" charset="0"/>
              </a:rPr>
              <a:t>Make a model using Play </a:t>
            </a:r>
            <a:r>
              <a:rPr lang="en-GB" sz="4000" b="1" dirty="0" err="1" smtClean="0">
                <a:latin typeface="Ink Free" panose="03080402000500000000" pitchFamily="66" charset="0"/>
              </a:rPr>
              <a:t>Doh</a:t>
            </a:r>
            <a:r>
              <a:rPr lang="en-GB" sz="4000" b="1" dirty="0" smtClean="0">
                <a:latin typeface="Ink Free" panose="03080402000500000000" pitchFamily="66" charset="0"/>
              </a:rPr>
              <a:t>…</a:t>
            </a:r>
          </a:p>
          <a:p>
            <a:r>
              <a:rPr lang="en-GB" sz="4000" b="1" dirty="0" smtClean="0">
                <a:latin typeface="Ink Free" panose="03080402000500000000" pitchFamily="66" charset="0"/>
              </a:rPr>
              <a:t>of the Bible story of Jesus and Peter walking on water</a:t>
            </a:r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992" y="4229393"/>
            <a:ext cx="3793659" cy="2547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1534" y="1535219"/>
            <a:ext cx="203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Activity 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37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226" y="2352877"/>
            <a:ext cx="2835479" cy="1655762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latin typeface="Ink Free" panose="03080402000500000000" pitchFamily="66" charset="0"/>
              </a:rPr>
              <a:t>Take a sticker to remind you…</a:t>
            </a:r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77" y="1994538"/>
            <a:ext cx="4600662" cy="4600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1534" y="1535219"/>
            <a:ext cx="203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Takeaway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696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151</Words>
  <Application>Microsoft Office PowerPoint</Application>
  <PresentationFormat>Widescreen</PresentationFormat>
  <Paragraphs>41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Ink Free</vt:lpstr>
      <vt:lpstr>Office Theme</vt:lpstr>
      <vt:lpstr>What the Bible says about how to be…</vt:lpstr>
      <vt:lpstr>What the Bible says about how to be…</vt:lpstr>
      <vt:lpstr>What the Bible says about how to be…</vt:lpstr>
      <vt:lpstr>What the Bible says about how to be…</vt:lpstr>
      <vt:lpstr>What the Bible says about how to be…</vt:lpstr>
      <vt:lpstr>What the Bible says about how to be…</vt:lpstr>
      <vt:lpstr>What the Bible says about how to be…</vt:lpstr>
      <vt:lpstr>What the Bible says about how to be…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Jez</dc:creator>
  <cp:lastModifiedBy>Jez</cp:lastModifiedBy>
  <cp:revision>8</cp:revision>
  <dcterms:created xsi:type="dcterms:W3CDTF">2025-05-21T08:52:27Z</dcterms:created>
  <dcterms:modified xsi:type="dcterms:W3CDTF">2025-05-28T11:47:40Z</dcterms:modified>
</cp:coreProperties>
</file>