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6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7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9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06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4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6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8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8EC058-9968-4542-9B74-EE7F3237ABE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F77A87-3877-4509-84F0-61544BEA7C8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Acts+9:1-22&amp;version=NIV" TargetMode="External"/><Relationship Id="rId2" Type="http://schemas.openxmlformats.org/officeDocument/2006/relationships/hyperlink" Target="https://www.biblegateway.com/passage/?search=Acts+8:26-40&amp;version=NI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blegateway.com/passage/?search=Acts+16:16-34&amp;version=NI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" y="4988712"/>
            <a:ext cx="7772400" cy="1463040"/>
          </a:xfrm>
        </p:spPr>
        <p:txBody>
          <a:bodyPr>
            <a:normAutofit/>
          </a:bodyPr>
          <a:lstStyle/>
          <a:p>
            <a:r>
              <a:rPr lang="en-GB" sz="6000" dirty="0" smtClean="0"/>
              <a:t>Becoming a Christian</a:t>
            </a:r>
            <a:endParaRPr lang="en-GB" sz="6000" dirty="0"/>
          </a:p>
        </p:txBody>
      </p:sp>
      <p:pic>
        <p:nvPicPr>
          <p:cNvPr id="1028" name="Picture 4" descr="Why Does Anyone Become a Christian? - Walk Thru The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28" y="707135"/>
            <a:ext cx="6379449" cy="31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21" y="896053"/>
            <a:ext cx="4205036" cy="30104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Cube Box 48 Sheets</a:t>
            </a:r>
            <a:br>
              <a:rPr lang="en-GB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4988712"/>
            <a:ext cx="33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£2.25</a:t>
            </a:r>
            <a:endParaRPr lang="en-GB" dirty="0"/>
          </a:p>
        </p:txBody>
      </p:sp>
      <p:pic>
        <p:nvPicPr>
          <p:cNvPr id="11268" name="Picture 4" descr="image 1 of Kleenex Ultra Soft Tissues Cube Box 48 She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5273"/>
            <a:ext cx="4043201" cy="40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8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4988712"/>
            <a:ext cx="6972300" cy="1463040"/>
          </a:xfrm>
        </p:spPr>
        <p:txBody>
          <a:bodyPr>
            <a:normAutofit/>
          </a:bodyPr>
          <a:lstStyle/>
          <a:p>
            <a:r>
              <a:rPr lang="en-GB" sz="6000" dirty="0" smtClean="0"/>
              <a:t>Luke 19:1-10</a:t>
            </a: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03853" y="559837"/>
            <a:ext cx="10431625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/>
              <a:t>1.What </a:t>
            </a:r>
            <a:r>
              <a:rPr lang="en-GB" sz="3200" dirty="0"/>
              <a:t>had </a:t>
            </a:r>
            <a:r>
              <a:rPr lang="en-GB" sz="3200" dirty="0" err="1"/>
              <a:t>Zaccheus</a:t>
            </a:r>
            <a:r>
              <a:rPr lang="en-GB" sz="3200" dirty="0"/>
              <a:t> done wrong in his life</a:t>
            </a:r>
            <a:r>
              <a:rPr lang="en-GB" sz="3200" dirty="0" smtClean="0"/>
              <a:t>?</a:t>
            </a:r>
          </a:p>
          <a:p>
            <a:pPr lvl="0"/>
            <a:endParaRPr lang="en-GB" sz="3200" dirty="0"/>
          </a:p>
          <a:p>
            <a:pPr lvl="0"/>
            <a:r>
              <a:rPr lang="en-GB" sz="3200" dirty="0" smtClean="0"/>
              <a:t>2. How </a:t>
            </a:r>
            <a:r>
              <a:rPr lang="en-GB" sz="3200" dirty="0"/>
              <a:t>do you think </a:t>
            </a:r>
            <a:r>
              <a:rPr lang="en-GB" sz="3200" dirty="0" err="1"/>
              <a:t>Zaccheus</a:t>
            </a:r>
            <a:r>
              <a:rPr lang="en-GB" sz="3200" dirty="0"/>
              <a:t> felt about his job and what people thought of him</a:t>
            </a:r>
            <a:r>
              <a:rPr lang="en-GB" sz="3200" dirty="0" smtClean="0"/>
              <a:t>?</a:t>
            </a:r>
          </a:p>
          <a:p>
            <a:pPr lvl="0"/>
            <a:endParaRPr lang="en-GB" sz="3200" dirty="0"/>
          </a:p>
          <a:p>
            <a:pPr lvl="0"/>
            <a:r>
              <a:rPr lang="en-GB" sz="3200" dirty="0" smtClean="0"/>
              <a:t>3. How </a:t>
            </a:r>
            <a:r>
              <a:rPr lang="en-GB" sz="3200" dirty="0"/>
              <a:t>did Jesus show love and acceptance to </a:t>
            </a:r>
            <a:r>
              <a:rPr lang="en-GB" sz="3200" dirty="0" err="1"/>
              <a:t>Zaccheus</a:t>
            </a:r>
            <a:r>
              <a:rPr lang="en-GB" sz="3200" dirty="0"/>
              <a:t>?</a:t>
            </a:r>
          </a:p>
          <a:p>
            <a:pPr lvl="0"/>
            <a:endParaRPr lang="en-GB" sz="3200" dirty="0" smtClean="0"/>
          </a:p>
          <a:p>
            <a:pPr lvl="0"/>
            <a:r>
              <a:rPr lang="en-GB" sz="3200" dirty="0" smtClean="0"/>
              <a:t>4. Having </a:t>
            </a:r>
            <a:r>
              <a:rPr lang="en-GB" sz="3200" dirty="0"/>
              <a:t>been forgiven by Jesus, how did </a:t>
            </a:r>
            <a:r>
              <a:rPr lang="en-GB" sz="3200" dirty="0" err="1"/>
              <a:t>Zaccheus</a:t>
            </a:r>
            <a:r>
              <a:rPr lang="en-GB" sz="3200" dirty="0"/>
              <a:t> show what difference that had made to his life?</a:t>
            </a:r>
          </a:p>
        </p:txBody>
      </p:sp>
    </p:spTree>
    <p:extLst>
      <p:ext uri="{BB962C8B-B14F-4D97-AF65-F5344CB8AC3E}">
        <p14:creationId xmlns:p14="http://schemas.microsoft.com/office/powerpoint/2010/main" val="7990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4988712"/>
            <a:ext cx="7121590" cy="1463040"/>
          </a:xfrm>
        </p:spPr>
        <p:txBody>
          <a:bodyPr>
            <a:normAutofit/>
          </a:bodyPr>
          <a:lstStyle/>
          <a:p>
            <a:r>
              <a:rPr lang="en-GB" sz="6000" dirty="0" smtClean="0"/>
              <a:t>Luke 19:1-10</a:t>
            </a: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03853" y="559837"/>
            <a:ext cx="10431625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lvl="0"/>
            <a:endParaRPr lang="en-GB" sz="4000" dirty="0" smtClean="0"/>
          </a:p>
          <a:p>
            <a:pPr lvl="0"/>
            <a:r>
              <a:rPr lang="en-GB" sz="4000" dirty="0" smtClean="0"/>
              <a:t>What </a:t>
            </a:r>
            <a:r>
              <a:rPr lang="en-GB" sz="4000" dirty="0"/>
              <a:t>is it that separates us from God</a:t>
            </a:r>
            <a:r>
              <a:rPr lang="en-GB" sz="4000" dirty="0" smtClean="0"/>
              <a:t>?</a:t>
            </a:r>
          </a:p>
          <a:p>
            <a:pPr lvl="0"/>
            <a:endParaRPr lang="en-GB" sz="4000" dirty="0" smtClean="0"/>
          </a:p>
          <a:p>
            <a:pPr lvl="0"/>
            <a:r>
              <a:rPr lang="en-GB" sz="4000" dirty="0" smtClean="0"/>
              <a:t>What </a:t>
            </a:r>
            <a:r>
              <a:rPr lang="en-GB" sz="4000" dirty="0"/>
              <a:t>do we need forgiveness for?</a:t>
            </a:r>
          </a:p>
          <a:p>
            <a:pPr lvl="0"/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23686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0316" y="4648200"/>
            <a:ext cx="9494520" cy="2093112"/>
          </a:xfrm>
        </p:spPr>
        <p:txBody>
          <a:bodyPr>
            <a:normAutofit/>
          </a:bodyPr>
          <a:lstStyle/>
          <a:p>
            <a:pPr lvl="0"/>
            <a:r>
              <a:rPr lang="en-GB" sz="4400" u="sng" dirty="0" smtClean="0">
                <a:hlinkClick r:id="rId2"/>
              </a:rPr>
              <a:t>Acts 8:26-40</a:t>
            </a:r>
            <a:r>
              <a:rPr lang="en-GB" sz="4400" dirty="0" smtClean="0"/>
              <a:t> – Philip and the Ethiopian.</a:t>
            </a:r>
            <a:br>
              <a:rPr lang="en-GB" sz="4400" dirty="0" smtClean="0"/>
            </a:br>
            <a:r>
              <a:rPr lang="en-GB" sz="4400" u="sng" dirty="0" smtClean="0">
                <a:hlinkClick r:id="rId3"/>
              </a:rPr>
              <a:t>Acts 9:1-22</a:t>
            </a:r>
            <a:r>
              <a:rPr lang="en-GB" sz="4400" dirty="0"/>
              <a:t> – Saul.</a:t>
            </a:r>
            <a:br>
              <a:rPr lang="en-GB" sz="4400" dirty="0"/>
            </a:br>
            <a:r>
              <a:rPr lang="en-GB" sz="4400" u="sng" dirty="0">
                <a:hlinkClick r:id="rId4"/>
              </a:rPr>
              <a:t>Acts 16:16-34</a:t>
            </a:r>
            <a:r>
              <a:rPr lang="en-GB" sz="4400" dirty="0"/>
              <a:t> – The Jailer.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794" y="936793"/>
            <a:ext cx="11122090" cy="27392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latin typeface="Bahnschrift" panose="020B0502040204020203" pitchFamily="34" charset="0"/>
              </a:rPr>
              <a:t>What happened before this person became a Christian</a:t>
            </a:r>
            <a:r>
              <a:rPr lang="en-GB" sz="2800" dirty="0" smtClean="0">
                <a:latin typeface="Bahnschrift" panose="020B0502040204020203" pitchFamily="34" charset="0"/>
              </a:rPr>
              <a:t>?</a:t>
            </a:r>
          </a:p>
          <a:p>
            <a:pPr lvl="0"/>
            <a:endParaRPr lang="en-GB" sz="2800" dirty="0">
              <a:latin typeface="Bahnschrift" panose="020B0502040204020203" pitchFamily="34" charset="0"/>
            </a:endParaRPr>
          </a:p>
          <a:p>
            <a:pPr lvl="0"/>
            <a:r>
              <a:rPr lang="en-GB" sz="2800" dirty="0">
                <a:latin typeface="Bahnschrift" panose="020B0502040204020203" pitchFamily="34" charset="0"/>
              </a:rPr>
              <a:t>What helped them become a Christian?</a:t>
            </a:r>
          </a:p>
          <a:p>
            <a:pPr lvl="0"/>
            <a:endParaRPr lang="en-GB" sz="2800" dirty="0" smtClean="0">
              <a:latin typeface="Bahnschrift" panose="020B0502040204020203" pitchFamily="34" charset="0"/>
            </a:endParaRPr>
          </a:p>
          <a:p>
            <a:pPr lvl="0"/>
            <a:r>
              <a:rPr lang="en-GB" sz="2800" dirty="0" smtClean="0">
                <a:latin typeface="Bahnschrift" panose="020B0502040204020203" pitchFamily="34" charset="0"/>
              </a:rPr>
              <a:t>What </a:t>
            </a:r>
            <a:r>
              <a:rPr lang="en-GB" sz="2800" dirty="0">
                <a:latin typeface="Bahnschrift" panose="020B0502040204020203" pitchFamily="34" charset="0"/>
              </a:rPr>
              <a:t>difference did it make in their life?</a:t>
            </a:r>
          </a:p>
          <a:p>
            <a:pPr lvl="0"/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6506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0316" y="4648200"/>
            <a:ext cx="9494520" cy="2093112"/>
          </a:xfrm>
        </p:spPr>
        <p:txBody>
          <a:bodyPr>
            <a:normAutofit/>
          </a:bodyPr>
          <a:lstStyle/>
          <a:p>
            <a:pPr lvl="0"/>
            <a:r>
              <a:rPr lang="en-GB" sz="4400" dirty="0" smtClean="0"/>
              <a:t>How to become a Christian 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03200"/>
            <a:ext cx="8991600" cy="48768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-4763"/>
            <a:ext cx="9767887" cy="5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0316" y="4648200"/>
            <a:ext cx="9494520" cy="2093112"/>
          </a:xfrm>
        </p:spPr>
        <p:txBody>
          <a:bodyPr>
            <a:normAutofit/>
          </a:bodyPr>
          <a:lstStyle/>
          <a:p>
            <a:pPr lvl="0"/>
            <a:r>
              <a:rPr lang="en-GB" sz="4400" dirty="0" smtClean="0"/>
              <a:t>You have heard… 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70560" y="477520"/>
            <a:ext cx="31337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Jesus is the son of God.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13560" y="2255520"/>
            <a:ext cx="448436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 talked about God as His Father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160" y="3535680"/>
            <a:ext cx="582512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 healed people and did allsorts of miracles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40880" y="708352"/>
            <a:ext cx="245798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 died on a cross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444204" y="2486352"/>
            <a:ext cx="29647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 rose from the dead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13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0316" y="4648200"/>
            <a:ext cx="9494520" cy="2093112"/>
          </a:xfrm>
        </p:spPr>
        <p:txBody>
          <a:bodyPr>
            <a:normAutofit/>
          </a:bodyPr>
          <a:lstStyle/>
          <a:p>
            <a:pPr lvl="0"/>
            <a:r>
              <a:rPr lang="en-GB" sz="4400" dirty="0" smtClean="0"/>
              <a:t>How to become a Christian 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76794" y="936793"/>
            <a:ext cx="11122090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514350" lvl="0" indent="-514350">
              <a:buAutoNum type="alphaUcPeriod"/>
            </a:pPr>
            <a:r>
              <a:rPr lang="en-GB" sz="4800" dirty="0" smtClean="0">
                <a:latin typeface="Bahnschrift" panose="020B0502040204020203" pitchFamily="34" charset="0"/>
              </a:rPr>
              <a:t>A</a:t>
            </a:r>
            <a:r>
              <a:rPr lang="en-GB" sz="2800" dirty="0" smtClean="0">
                <a:latin typeface="Bahnschrift" panose="020B0502040204020203" pitchFamily="34" charset="0"/>
              </a:rPr>
              <a:t>cknowledge your sin and your need of God. </a:t>
            </a:r>
          </a:p>
          <a:p>
            <a:pPr marL="514350" lvl="0" indent="-514350">
              <a:buAutoNum type="alphaUcPeriod"/>
            </a:pPr>
            <a:endParaRPr lang="en-GB" sz="2800" dirty="0" smtClean="0">
              <a:latin typeface="Bahnschrift" panose="020B0502040204020203" pitchFamily="34" charset="0"/>
            </a:endParaRPr>
          </a:p>
          <a:p>
            <a:pPr marL="514350" indent="-514350">
              <a:buFontTx/>
              <a:buAutoNum type="alphaUcPeriod"/>
            </a:pPr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  <a:r>
              <a:rPr lang="en-GB" sz="3200" dirty="0"/>
              <a:t>elieve in your heart that Jesus is Lord and that he died to save you from your sin</a:t>
            </a:r>
            <a:r>
              <a:rPr lang="en-GB" sz="3200" dirty="0" smtClean="0"/>
              <a:t>.</a:t>
            </a:r>
          </a:p>
          <a:p>
            <a:pPr marL="514350" indent="-514350">
              <a:buFontTx/>
              <a:buAutoNum type="alphaUcPeriod"/>
            </a:pPr>
            <a:endParaRPr lang="en-GB" sz="3200" dirty="0"/>
          </a:p>
          <a:p>
            <a:pPr marL="514350" lvl="0" indent="-514350">
              <a:buAutoNum type="alphaUcPeriod"/>
            </a:pPr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en-GB" sz="3200" dirty="0"/>
              <a:t>onfess with your lips that you have decided to follow Christ </a:t>
            </a:r>
            <a:endParaRPr lang="en-GB" sz="3200" dirty="0">
              <a:latin typeface="Bahnschrift" panose="020B0502040204020203" pitchFamily="34" charset="0"/>
            </a:endParaRPr>
          </a:p>
          <a:p>
            <a:pPr lvl="0"/>
            <a:endParaRPr lang="en-GB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9391" y="936793"/>
            <a:ext cx="1081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015" y="936793"/>
            <a:ext cx="1081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4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9953" y="430832"/>
            <a:ext cx="4205036" cy="30104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err="1"/>
              <a:t>McVitie's</a:t>
            </a:r>
            <a:r>
              <a:rPr lang="en-GB" b="1" dirty="0"/>
              <a:t> Jaffa Cakes Original Biscuits 10 Pack 110g</a:t>
            </a:r>
            <a:br>
              <a:rPr lang="en-GB" b="1" dirty="0"/>
            </a:br>
            <a:endParaRPr lang="en-GB" sz="6000" dirty="0"/>
          </a:p>
        </p:txBody>
      </p:sp>
      <p:pic>
        <p:nvPicPr>
          <p:cNvPr id="1026" name="Picture 2" descr="image 1 of McVitie's Jaffa Cakes Original Biscuits 10 Pack 11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30832"/>
            <a:ext cx="4557880" cy="45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7300" y="4988712"/>
            <a:ext cx="33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£1.50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2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9953" y="430832"/>
            <a:ext cx="4205036" cy="30104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b="1" dirty="0"/>
              <a:t>Tesco Cherries Punnet 200G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4988712"/>
            <a:ext cx="33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£3.00</a:t>
            </a:r>
            <a:endParaRPr lang="en-GB" dirty="0"/>
          </a:p>
        </p:txBody>
      </p:sp>
      <p:pic>
        <p:nvPicPr>
          <p:cNvPr id="2050" name="Picture 2" descr="image 1 of Tesco Cherries Punnet 200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87" y="278815"/>
            <a:ext cx="3935162" cy="3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21" y="896053"/>
            <a:ext cx="4205036" cy="30104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Tesco </a:t>
            </a:r>
            <a:r>
              <a:rPr lang="en-GB" b="1" dirty="0"/>
              <a:t>10 Garlic Bread Slices 260G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4988712"/>
            <a:ext cx="33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£1.20</a:t>
            </a:r>
            <a:endParaRPr lang="en-GB" dirty="0"/>
          </a:p>
        </p:txBody>
      </p:sp>
      <p:pic>
        <p:nvPicPr>
          <p:cNvPr id="3074" name="Picture 2" descr="Tesco 10 Garlic Bread Slices 26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30832"/>
            <a:ext cx="4309311" cy="43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21" y="896053"/>
            <a:ext cx="4205036" cy="30104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>Coca-Cola Zero Sugar 2L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4988712"/>
            <a:ext cx="33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£2.15</a:t>
            </a:r>
            <a:endParaRPr lang="en-GB" dirty="0"/>
          </a:p>
        </p:txBody>
      </p:sp>
      <p:pic>
        <p:nvPicPr>
          <p:cNvPr id="4098" name="Picture 2" descr="image 1 of Coca-Cola Zero Sugar 2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38975"/>
            <a:ext cx="4324614" cy="432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21" y="896053"/>
            <a:ext cx="4205036" cy="30104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Maoam</a:t>
            </a:r>
            <a:r>
              <a:rPr lang="en-GB" b="1" dirty="0" smtClean="0"/>
              <a:t> </a:t>
            </a:r>
            <a:r>
              <a:rPr lang="en-GB" b="1" dirty="0"/>
              <a:t>Stripes Bag 140g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4988712"/>
            <a:ext cx="33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£1.09</a:t>
            </a:r>
            <a:endParaRPr lang="en-GB" dirty="0"/>
          </a:p>
        </p:txBody>
      </p:sp>
      <p:pic>
        <p:nvPicPr>
          <p:cNvPr id="7172" name="Picture 4" descr="Maoam Stripes Bag 14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7297"/>
            <a:ext cx="4280958" cy="42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21" y="896053"/>
            <a:ext cx="4205036" cy="30104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Pringles </a:t>
            </a:r>
            <a:r>
              <a:rPr lang="en-GB" b="1" dirty="0"/>
              <a:t>Salt &amp; Vinegar Sharing Crisps 185g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4988712"/>
            <a:ext cx="33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£2.50</a:t>
            </a:r>
            <a:endParaRPr lang="en-GB" dirty="0"/>
          </a:p>
        </p:txBody>
      </p:sp>
      <p:pic>
        <p:nvPicPr>
          <p:cNvPr id="8194" name="Picture 2" descr="image 1 of Pringles Salt &amp; Vinegar Sharing Crisps 18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8793"/>
            <a:ext cx="4174886" cy="41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21" y="896053"/>
            <a:ext cx="4205036" cy="30104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Tesco Watermelon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4988712"/>
            <a:ext cx="33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£3.50</a:t>
            </a:r>
            <a:endParaRPr lang="en-GB" dirty="0"/>
          </a:p>
        </p:txBody>
      </p:sp>
      <p:pic>
        <p:nvPicPr>
          <p:cNvPr id="9220" name="Picture 4" descr="image 1 of Tesco Waterme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78282"/>
            <a:ext cx="4111624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21" y="896053"/>
            <a:ext cx="4205036" cy="30104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pt-BR" b="1" dirty="0" smtClean="0"/>
              <a:t>Tesco </a:t>
            </a:r>
            <a:r>
              <a:rPr lang="pt-BR" b="1" dirty="0"/>
              <a:t>Chocolate Muffins 4 Pack</a:t>
            </a:r>
            <a:br>
              <a:rPr lang="pt-BR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4988712"/>
            <a:ext cx="33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£1.80</a:t>
            </a:r>
            <a:endParaRPr lang="en-GB" dirty="0"/>
          </a:p>
        </p:txBody>
      </p:sp>
      <p:pic>
        <p:nvPicPr>
          <p:cNvPr id="10242" name="Picture 2" descr="image 1 of Tesco Chocolate Muffins 4 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74716"/>
            <a:ext cx="4032377" cy="40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4000</TotalTime>
  <Words>227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Bahnschrift</vt:lpstr>
      <vt:lpstr>Tw Cen MT</vt:lpstr>
      <vt:lpstr>Tw Cen MT Condensed</vt:lpstr>
      <vt:lpstr>Wingdings 3</vt:lpstr>
      <vt:lpstr>Integral</vt:lpstr>
      <vt:lpstr>Becoming a Christian</vt:lpstr>
      <vt:lpstr>McVitie's Jaffa Cakes Original Biscuits 10 Pack 110g </vt:lpstr>
      <vt:lpstr>Tesco Cherries Punnet 200G  </vt:lpstr>
      <vt:lpstr> Tesco 10 Garlic Bread Slices 260G   </vt:lpstr>
      <vt:lpstr> Coca-Cola Zero Sugar 2L    </vt:lpstr>
      <vt:lpstr>  Maoam Stripes Bag 140g     </vt:lpstr>
      <vt:lpstr>     Pringles Salt &amp; Vinegar Sharing Crisps 185g      </vt:lpstr>
      <vt:lpstr>   Tesco Watermelon      </vt:lpstr>
      <vt:lpstr>     Tesco Chocolate Muffins 4 Pack       </vt:lpstr>
      <vt:lpstr>     Cube Box 48 Sheets        </vt:lpstr>
      <vt:lpstr>Luke 19:1-10</vt:lpstr>
      <vt:lpstr>Luke 19:1-10</vt:lpstr>
      <vt:lpstr>Acts 8:26-40 – Philip and the Ethiopian. Acts 9:1-22 – Saul. Acts 16:16-34 – The Jailer.</vt:lpstr>
      <vt:lpstr>How to become a Christian </vt:lpstr>
      <vt:lpstr>You have heard… </vt:lpstr>
      <vt:lpstr>How to become a Christian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Christian</dc:title>
  <dc:creator>Emily Jenkins</dc:creator>
  <cp:lastModifiedBy>Emily Jenkins</cp:lastModifiedBy>
  <cp:revision>18</cp:revision>
  <dcterms:created xsi:type="dcterms:W3CDTF">2025-10-20T13:59:03Z</dcterms:created>
  <dcterms:modified xsi:type="dcterms:W3CDTF">2025-10-29T15:37:46Z</dcterms:modified>
</cp:coreProperties>
</file>