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7" roundtripDataSignature="AMtx7mgWWQmT8KpHVFzOY9kQAONLbKWJu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customschemas.google.com/relationships/presentationmetadata" Target="metadata"/><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87d3f36bde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387d3f36bde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87d3f36bd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387d3f36bd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howMasterSp="0">
  <p:cSld name="1_Divider">
    <p:spTree>
      <p:nvGrpSpPr>
        <p:cNvPr id="17" name="Shape 17"/>
        <p:cNvGrpSpPr/>
        <p:nvPr/>
      </p:nvGrpSpPr>
      <p:grpSpPr>
        <a:xfrm>
          <a:off x="0" y="0"/>
          <a:ext cx="0" cy="0"/>
          <a:chOff x="0" y="0"/>
          <a:chExt cx="0" cy="0"/>
        </a:xfrm>
      </p:grpSpPr>
      <p:pic>
        <p:nvPicPr>
          <p:cNvPr id="18" name="Google Shape;18;p14"/>
          <p:cNvPicPr preferRelativeResize="0"/>
          <p:nvPr/>
        </p:nvPicPr>
        <p:blipFill rotWithShape="1">
          <a:blip r:embed="rId2">
            <a:alphaModFix/>
          </a:blip>
          <a:srcRect b="0" l="0" r="0" t="0"/>
          <a:stretch/>
        </p:blipFill>
        <p:spPr>
          <a:xfrm flipH="1">
            <a:off x="0" y="0"/>
            <a:ext cx="7799832" cy="6675120"/>
          </a:xfrm>
          <a:prstGeom prst="rect">
            <a:avLst/>
          </a:prstGeom>
          <a:noFill/>
          <a:ln>
            <a:noFill/>
          </a:ln>
        </p:spPr>
      </p:pic>
      <p:sp>
        <p:nvSpPr>
          <p:cNvPr id="19" name="Google Shape;19;p14"/>
          <p:cNvSpPr/>
          <p:nvPr/>
        </p:nvSpPr>
        <p:spPr>
          <a:xfrm>
            <a:off x="0" y="0"/>
            <a:ext cx="7802524" cy="6677644"/>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14"/>
          <p:cNvSpPr/>
          <p:nvPr>
            <p:ph idx="2" type="pic"/>
          </p:nvPr>
        </p:nvSpPr>
        <p:spPr>
          <a:xfrm>
            <a:off x="7801097" y="1"/>
            <a:ext cx="4389475" cy="6677644"/>
          </a:xfrm>
          <a:prstGeom prst="rect">
            <a:avLst/>
          </a:prstGeom>
          <a:solidFill>
            <a:srgbClr val="F2F2F2"/>
          </a:solidFill>
          <a:ln>
            <a:noFill/>
          </a:ln>
        </p:spPr>
      </p:sp>
      <p:sp>
        <p:nvSpPr>
          <p:cNvPr id="21" name="Google Shape;21;p14"/>
          <p:cNvSpPr txBox="1"/>
          <p:nvPr>
            <p:ph type="ctrTitle"/>
          </p:nvPr>
        </p:nvSpPr>
        <p:spPr>
          <a:xfrm>
            <a:off x="794862" y="3032684"/>
            <a:ext cx="3759807" cy="1547813"/>
          </a:xfrm>
          <a:prstGeom prst="rect">
            <a:avLst/>
          </a:prstGeom>
          <a:noFill/>
          <a:ln>
            <a:noFill/>
          </a:ln>
        </p:spPr>
        <p:txBody>
          <a:bodyPr anchorCtr="0" anchor="b" bIns="0" lIns="0" spcFirstLastPara="1" rIns="0" wrap="square" tIns="0">
            <a:noAutofit/>
          </a:bodyPr>
          <a:lstStyle>
            <a:lvl1pPr lvl="0" algn="l">
              <a:lnSpc>
                <a:spcPct val="60606"/>
              </a:lnSpc>
              <a:spcBef>
                <a:spcPts val="0"/>
              </a:spcBef>
              <a:spcAft>
                <a:spcPts val="0"/>
              </a:spcAft>
              <a:buClr>
                <a:schemeClr val="lt1"/>
              </a:buClr>
              <a:buSzPts val="6600"/>
              <a:buFont typeface="Twentieth Century"/>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4"/>
          <p:cNvSpPr/>
          <p:nvPr/>
        </p:nvSpPr>
        <p:spPr>
          <a:xfrm>
            <a:off x="1774391" y="4123811"/>
            <a:ext cx="6027420" cy="2599249"/>
          </a:xfrm>
          <a:custGeom>
            <a:rect b="b" l="l" r="r" t="t"/>
            <a:pathLst>
              <a:path extrusionOk="0" h="2599249" w="6027420">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cap="flat" cmpd="sng" w="9525">
            <a:solidFill>
              <a:schemeClr val="lt1"/>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Lucida Sans"/>
              <a:ea typeface="Lucida Sans"/>
              <a:cs typeface="Lucida Sans"/>
              <a:sym typeface="Lucida Sans"/>
            </a:endParaRPr>
          </a:p>
        </p:txBody>
      </p:sp>
      <p:sp>
        <p:nvSpPr>
          <p:cNvPr id="23" name="Google Shape;23;p14"/>
          <p:cNvSpPr txBox="1"/>
          <p:nvPr>
            <p:ph idx="1" type="body"/>
          </p:nvPr>
        </p:nvSpPr>
        <p:spPr>
          <a:xfrm>
            <a:off x="794861" y="4741677"/>
            <a:ext cx="3756943" cy="2520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600"/>
              <a:buNone/>
              <a:defRPr sz="1600">
                <a:solidFill>
                  <a:schemeClr val="lt1"/>
                </a:solidFill>
                <a:latin typeface="Lucida Sans"/>
                <a:ea typeface="Lucida Sans"/>
                <a:cs typeface="Lucida Sans"/>
                <a:sym typeface="Lucida Sans"/>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4"/>
          <p:cNvSpPr txBox="1"/>
          <p:nvPr>
            <p:ph idx="3" type="body"/>
          </p:nvPr>
        </p:nvSpPr>
        <p:spPr>
          <a:xfrm>
            <a:off x="1088990" y="5147137"/>
            <a:ext cx="3462814" cy="252000"/>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chemeClr val="lt1"/>
              </a:buClr>
              <a:buSzPts val="1200"/>
              <a:buNone/>
              <a:defRPr sz="1200">
                <a:solidFill>
                  <a:schemeClr val="lt1"/>
                </a:solidFill>
                <a:latin typeface="Lucida Sans"/>
                <a:ea typeface="Lucida Sans"/>
                <a:cs typeface="Lucida Sans"/>
                <a:sym typeface="Lucida Sans"/>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4"/>
          <p:cNvSpPr/>
          <p:nvPr/>
        </p:nvSpPr>
        <p:spPr>
          <a:xfrm>
            <a:off x="-9856" y="6678000"/>
            <a:ext cx="9405316" cy="144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26" name="Google Shape;26;p14"/>
          <p:cNvSpPr/>
          <p:nvPr/>
        </p:nvSpPr>
        <p:spPr>
          <a:xfrm>
            <a:off x="7804351" y="6678000"/>
            <a:ext cx="4224296" cy="144000"/>
          </a:xfrm>
          <a:prstGeom prst="rect">
            <a:avLst/>
          </a:prstGeom>
          <a:solidFill>
            <a:srgbClr val="595959"/>
          </a:solidFill>
          <a:ln>
            <a:noFill/>
          </a:ln>
        </p:spPr>
        <p:txBody>
          <a:bodyPr anchorCtr="0" anchor="b" bIns="0" lIns="91425" spcFirstLastPara="1" rIns="36000" wrap="square" tIns="0">
            <a:noAutofit/>
          </a:bodyPr>
          <a:lstStyle/>
          <a:p>
            <a:pPr indent="0" lvl="0" marL="0" marR="0" rtl="0" algn="r">
              <a:spcBef>
                <a:spcPts val="0"/>
              </a:spcBef>
              <a:spcAft>
                <a:spcPts val="0"/>
              </a:spcAft>
              <a:buNone/>
            </a:pPr>
            <a:r>
              <a:t/>
            </a:r>
            <a:endParaRPr b="0" i="0" sz="1000" u="none" cap="none" strike="noStrike">
              <a:solidFill>
                <a:schemeClr val="lt1"/>
              </a:solidFill>
              <a:latin typeface="Twentieth Century"/>
              <a:ea typeface="Twentieth Century"/>
              <a:cs typeface="Twentieth Century"/>
              <a:sym typeface="Twentieth Century"/>
            </a:endParaRPr>
          </a:p>
        </p:txBody>
      </p:sp>
      <p:sp>
        <p:nvSpPr>
          <p:cNvPr id="27" name="Google Shape;27;p14"/>
          <p:cNvSpPr txBox="1"/>
          <p:nvPr/>
        </p:nvSpPr>
        <p:spPr>
          <a:xfrm>
            <a:off x="12030074" y="6678000"/>
            <a:ext cx="161925" cy="144000"/>
          </a:xfrm>
          <a:prstGeom prst="rect">
            <a:avLst/>
          </a:prstGeom>
          <a:solidFill>
            <a:schemeClr val="accent1"/>
          </a:solidFill>
          <a:ln>
            <a:noFill/>
          </a:ln>
        </p:spPr>
        <p:txBody>
          <a:bodyPr anchorCtr="0" anchor="ctr" bIns="0" lIns="0" spcFirstLastPara="1" rIns="72000" wrap="square" tIns="0">
            <a:noAutofit/>
          </a:bodyPr>
          <a:lstStyle/>
          <a:p>
            <a:pPr indent="0" lvl="0" marL="0" marR="0" rtl="0" algn="r">
              <a:spcBef>
                <a:spcPts val="0"/>
              </a:spcBef>
              <a:spcAft>
                <a:spcPts val="0"/>
              </a:spcAft>
              <a:buNone/>
            </a:pPr>
            <a:r>
              <a:t/>
            </a:r>
            <a:endParaRPr b="0" i="0" sz="1200" u="none" cap="none" strike="noStrike">
              <a:solidFill>
                <a:schemeClr val="lt1"/>
              </a:solidFill>
              <a:latin typeface="Twentieth Century"/>
              <a:ea typeface="Twentieth Century"/>
              <a:cs typeface="Twentieth Century"/>
              <a:sym typeface="Twentieth Century"/>
            </a:endParaRPr>
          </a:p>
        </p:txBody>
      </p:sp>
      <p:sp>
        <p:nvSpPr>
          <p:cNvPr id="28" name="Google Shape;28;p14"/>
          <p:cNvSpPr/>
          <p:nvPr/>
        </p:nvSpPr>
        <p:spPr>
          <a:xfrm>
            <a:off x="-9856" y="6822000"/>
            <a:ext cx="12201856" cy="36000"/>
          </a:xfrm>
          <a:prstGeom prst="rect">
            <a:avLst/>
          </a:prstGeom>
          <a:gradFill>
            <a:gsLst>
              <a:gs pos="0">
                <a:schemeClr val="accent4"/>
              </a:gs>
              <a:gs pos="37000">
                <a:srgbClr val="D8D8D8"/>
              </a:gs>
              <a:gs pos="68000">
                <a:srgbClr val="262626"/>
              </a:gs>
              <a:gs pos="100000">
                <a:schemeClr val="accen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93" name="Shape 93"/>
        <p:cNvGrpSpPr/>
        <p:nvPr/>
      </p:nvGrpSpPr>
      <p:grpSpPr>
        <a:xfrm>
          <a:off x="0" y="0"/>
          <a:ext cx="0" cy="0"/>
          <a:chOff x="0" y="0"/>
          <a:chExt cx="0" cy="0"/>
        </a:xfrm>
      </p:grpSpPr>
      <p:sp>
        <p:nvSpPr>
          <p:cNvPr id="94" name="Google Shape;94;p23"/>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23"/>
          <p:cNvSpPr txBox="1"/>
          <p:nvPr>
            <p:ph idx="1" type="body"/>
          </p:nvPr>
        </p:nvSpPr>
        <p:spPr>
          <a:xfrm>
            <a:off x="360363" y="1080000"/>
            <a:ext cx="11471275" cy="36036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100"/>
              <a:buNone/>
              <a:defRPr sz="21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23"/>
          <p:cNvSpPr txBox="1"/>
          <p:nvPr>
            <p:ph idx="2" type="body"/>
          </p:nvPr>
        </p:nvSpPr>
        <p:spPr>
          <a:xfrm>
            <a:off x="360000" y="1620000"/>
            <a:ext cx="5580000" cy="450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23"/>
          <p:cNvSpPr txBox="1"/>
          <p:nvPr>
            <p:ph idx="3" type="body"/>
          </p:nvPr>
        </p:nvSpPr>
        <p:spPr>
          <a:xfrm>
            <a:off x="6253200" y="1620000"/>
            <a:ext cx="5580000" cy="450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3"/>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3"/>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 Only">
  <p:cSld name="Titles Only">
    <p:spTree>
      <p:nvGrpSpPr>
        <p:cNvPr id="100" name="Shape 100"/>
        <p:cNvGrpSpPr/>
        <p:nvPr/>
      </p:nvGrpSpPr>
      <p:grpSpPr>
        <a:xfrm>
          <a:off x="0" y="0"/>
          <a:ext cx="0" cy="0"/>
          <a:chOff x="0" y="0"/>
          <a:chExt cx="0" cy="0"/>
        </a:xfrm>
      </p:grpSpPr>
      <p:sp>
        <p:nvSpPr>
          <p:cNvPr id="101" name="Google Shape;101;p24"/>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4"/>
          <p:cNvSpPr txBox="1"/>
          <p:nvPr>
            <p:ph idx="1" type="body"/>
          </p:nvPr>
        </p:nvSpPr>
        <p:spPr>
          <a:xfrm>
            <a:off x="360363" y="1080000"/>
            <a:ext cx="11471275" cy="36036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100"/>
              <a:buNone/>
              <a:defRPr sz="21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24"/>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4"/>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05" name="Shape 105"/>
        <p:cNvGrpSpPr/>
        <p:nvPr/>
      </p:nvGrpSpPr>
      <p:grpSpPr>
        <a:xfrm>
          <a:off x="0" y="0"/>
          <a:ext cx="0" cy="0"/>
          <a:chOff x="0" y="0"/>
          <a:chExt cx="0" cy="0"/>
        </a:xfrm>
      </p:grpSpPr>
      <p:sp>
        <p:nvSpPr>
          <p:cNvPr id="106" name="Google Shape;106;p25"/>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5"/>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spTree>
      <p:nvGrpSpPr>
        <p:cNvPr id="29" name="Shape 29"/>
        <p:cNvGrpSpPr/>
        <p:nvPr/>
      </p:nvGrpSpPr>
      <p:grpSpPr>
        <a:xfrm>
          <a:off x="0" y="0"/>
          <a:ext cx="0" cy="0"/>
          <a:chOff x="0" y="0"/>
          <a:chExt cx="0" cy="0"/>
        </a:xfrm>
      </p:grpSpPr>
      <p:pic>
        <p:nvPicPr>
          <p:cNvPr id="30" name="Google Shape;30;p15"/>
          <p:cNvPicPr preferRelativeResize="0"/>
          <p:nvPr/>
        </p:nvPicPr>
        <p:blipFill rotWithShape="1">
          <a:blip r:embed="rId2">
            <a:alphaModFix/>
          </a:blip>
          <a:srcRect b="-14" l="0" r="0" t="0"/>
          <a:stretch/>
        </p:blipFill>
        <p:spPr>
          <a:xfrm>
            <a:off x="7801452" y="1"/>
            <a:ext cx="4389120" cy="6675120"/>
          </a:xfrm>
          <a:prstGeom prst="rect">
            <a:avLst/>
          </a:prstGeom>
          <a:noFill/>
          <a:ln>
            <a:noFill/>
          </a:ln>
        </p:spPr>
      </p:pic>
      <p:sp>
        <p:nvSpPr>
          <p:cNvPr id="31" name="Google Shape;31;p15"/>
          <p:cNvSpPr/>
          <p:nvPr/>
        </p:nvSpPr>
        <p:spPr>
          <a:xfrm>
            <a:off x="7804351" y="1"/>
            <a:ext cx="4386221" cy="66780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32" name="Google Shape;32;p15"/>
          <p:cNvSpPr/>
          <p:nvPr>
            <p:ph idx="2" type="pic"/>
          </p:nvPr>
        </p:nvSpPr>
        <p:spPr>
          <a:xfrm>
            <a:off x="-11284" y="1"/>
            <a:ext cx="7815636" cy="6677022"/>
          </a:xfrm>
          <a:prstGeom prst="rect">
            <a:avLst/>
          </a:prstGeom>
          <a:solidFill>
            <a:srgbClr val="F2F2F2"/>
          </a:solidFill>
          <a:ln>
            <a:noFill/>
          </a:ln>
        </p:spPr>
      </p:sp>
      <p:sp>
        <p:nvSpPr>
          <p:cNvPr id="33" name="Google Shape;33;p15"/>
          <p:cNvSpPr/>
          <p:nvPr/>
        </p:nvSpPr>
        <p:spPr>
          <a:xfrm>
            <a:off x="-9856" y="6678000"/>
            <a:ext cx="9405316" cy="144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34" name="Google Shape;34;p15"/>
          <p:cNvSpPr/>
          <p:nvPr/>
        </p:nvSpPr>
        <p:spPr>
          <a:xfrm>
            <a:off x="7804351" y="6678000"/>
            <a:ext cx="4224295" cy="144000"/>
          </a:xfrm>
          <a:prstGeom prst="rect">
            <a:avLst/>
          </a:prstGeom>
          <a:solidFill>
            <a:srgbClr val="595959"/>
          </a:solidFill>
          <a:ln>
            <a:noFill/>
          </a:ln>
        </p:spPr>
        <p:txBody>
          <a:bodyPr anchorCtr="0" anchor="b" bIns="0" lIns="91425" spcFirstLastPara="1" rIns="36000" wrap="square" tIns="0">
            <a:noAutofit/>
          </a:bodyPr>
          <a:lstStyle/>
          <a:p>
            <a:pPr indent="0" lvl="0" marL="0" marR="0" rtl="0" algn="r">
              <a:spcBef>
                <a:spcPts val="0"/>
              </a:spcBef>
              <a:spcAft>
                <a:spcPts val="0"/>
              </a:spcAft>
              <a:buNone/>
            </a:pPr>
            <a:r>
              <a:t/>
            </a:r>
            <a:endParaRPr b="0" i="0" sz="1000" u="none" cap="none" strike="noStrike">
              <a:solidFill>
                <a:schemeClr val="lt1"/>
              </a:solidFill>
              <a:latin typeface="Twentieth Century"/>
              <a:ea typeface="Twentieth Century"/>
              <a:cs typeface="Twentieth Century"/>
              <a:sym typeface="Twentieth Century"/>
            </a:endParaRPr>
          </a:p>
        </p:txBody>
      </p:sp>
      <p:sp>
        <p:nvSpPr>
          <p:cNvPr id="35" name="Google Shape;35;p15"/>
          <p:cNvSpPr txBox="1"/>
          <p:nvPr/>
        </p:nvSpPr>
        <p:spPr>
          <a:xfrm>
            <a:off x="12030074" y="6678000"/>
            <a:ext cx="161925" cy="144000"/>
          </a:xfrm>
          <a:prstGeom prst="rect">
            <a:avLst/>
          </a:prstGeom>
          <a:solidFill>
            <a:schemeClr val="accent1"/>
          </a:solidFill>
          <a:ln>
            <a:noFill/>
          </a:ln>
        </p:spPr>
        <p:txBody>
          <a:bodyPr anchorCtr="0" anchor="ctr" bIns="0" lIns="0" spcFirstLastPara="1" rIns="72000" wrap="square" tIns="0">
            <a:noAutofit/>
          </a:bodyPr>
          <a:lstStyle/>
          <a:p>
            <a:pPr indent="0" lvl="0" marL="0" marR="0" rtl="0" algn="r">
              <a:spcBef>
                <a:spcPts val="0"/>
              </a:spcBef>
              <a:spcAft>
                <a:spcPts val="0"/>
              </a:spcAft>
              <a:buNone/>
            </a:pPr>
            <a:r>
              <a:t/>
            </a:r>
            <a:endParaRPr b="0" i="0" sz="1200" u="none" cap="none" strike="noStrike">
              <a:solidFill>
                <a:schemeClr val="lt1"/>
              </a:solidFill>
              <a:latin typeface="Twentieth Century"/>
              <a:ea typeface="Twentieth Century"/>
              <a:cs typeface="Twentieth Century"/>
              <a:sym typeface="Twentieth Century"/>
            </a:endParaRPr>
          </a:p>
        </p:txBody>
      </p:sp>
      <p:sp>
        <p:nvSpPr>
          <p:cNvPr id="36" name="Google Shape;36;p15"/>
          <p:cNvSpPr txBox="1"/>
          <p:nvPr>
            <p:ph type="ctrTitle"/>
          </p:nvPr>
        </p:nvSpPr>
        <p:spPr>
          <a:xfrm>
            <a:off x="8073392" y="1962149"/>
            <a:ext cx="3759807" cy="1547813"/>
          </a:xfrm>
          <a:prstGeom prst="rect">
            <a:avLst/>
          </a:prstGeom>
          <a:noFill/>
          <a:ln>
            <a:noFill/>
          </a:ln>
        </p:spPr>
        <p:txBody>
          <a:bodyPr anchorCtr="0" anchor="b" bIns="0" lIns="0" spcFirstLastPara="1" rIns="0" wrap="square" tIns="0">
            <a:noAutofit/>
          </a:bodyPr>
          <a:lstStyle>
            <a:lvl1pPr lvl="0" algn="l">
              <a:lnSpc>
                <a:spcPct val="83333"/>
              </a:lnSpc>
              <a:spcBef>
                <a:spcPts val="0"/>
              </a:spcBef>
              <a:spcAft>
                <a:spcPts val="0"/>
              </a:spcAft>
              <a:buClr>
                <a:schemeClr val="lt1"/>
              </a:buClr>
              <a:buSzPts val="4800"/>
              <a:buFont typeface="Twentieth Century"/>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5"/>
          <p:cNvSpPr txBox="1"/>
          <p:nvPr>
            <p:ph idx="1" type="subTitle"/>
          </p:nvPr>
        </p:nvSpPr>
        <p:spPr>
          <a:xfrm>
            <a:off x="8073391" y="3602038"/>
            <a:ext cx="3756943" cy="722312"/>
          </a:xfrm>
          <a:prstGeom prst="rect">
            <a:avLst/>
          </a:prstGeom>
          <a:noFill/>
          <a:ln>
            <a:noFill/>
          </a:ln>
        </p:spPr>
        <p:txBody>
          <a:bodyPr anchorCtr="0" anchor="t" bIns="0" lIns="0" spcFirstLastPara="1" rIns="0" wrap="square" tIns="0">
            <a:noAutofit/>
          </a:bodyPr>
          <a:lstStyle>
            <a:lvl1pPr lvl="0" algn="l">
              <a:lnSpc>
                <a:spcPct val="90000"/>
              </a:lnSpc>
              <a:spcBef>
                <a:spcPts val="1000"/>
              </a:spcBef>
              <a:spcAft>
                <a:spcPts val="0"/>
              </a:spcAft>
              <a:buClr>
                <a:schemeClr val="lt1"/>
              </a:buClr>
              <a:buSzPts val="1600"/>
              <a:buNone/>
              <a:defRPr sz="1600">
                <a:solidFill>
                  <a:schemeClr val="lt1"/>
                </a:solidFill>
                <a:latin typeface="Lucida Sans"/>
                <a:ea typeface="Lucida Sans"/>
                <a:cs typeface="Lucida Sans"/>
                <a:sym typeface="Lucida Sans"/>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 name="Google Shape;38;p15"/>
          <p:cNvSpPr/>
          <p:nvPr/>
        </p:nvSpPr>
        <p:spPr>
          <a:xfrm>
            <a:off x="8776606" y="3981146"/>
            <a:ext cx="3413965" cy="2695876"/>
          </a:xfrm>
          <a:custGeom>
            <a:rect b="b" l="l" r="r" t="t"/>
            <a:pathLst>
              <a:path extrusionOk="0" h="3250050" w="4115752">
                <a:moveTo>
                  <a:pt x="4115752" y="1547932"/>
                </a:moveTo>
                <a:lnTo>
                  <a:pt x="4114800" y="1547932"/>
                </a:lnTo>
                <a:cubicBezTo>
                  <a:pt x="4114800" y="1540312"/>
                  <a:pt x="4113847" y="1532692"/>
                  <a:pt x="4110990" y="1526025"/>
                </a:cubicBezTo>
                <a:cubicBezTo>
                  <a:pt x="4060507" y="1391722"/>
                  <a:pt x="3224212" y="-249435"/>
                  <a:pt x="2775585" y="32505"/>
                </a:cubicBezTo>
                <a:cubicBezTo>
                  <a:pt x="2375535" y="283965"/>
                  <a:pt x="2629852" y="2428995"/>
                  <a:pt x="2101215" y="2428995"/>
                </a:cubicBezTo>
                <a:cubicBezTo>
                  <a:pt x="1784985" y="2428995"/>
                  <a:pt x="1670685" y="1303140"/>
                  <a:pt x="1255395" y="1303140"/>
                </a:cubicBezTo>
                <a:cubicBezTo>
                  <a:pt x="1037272" y="1303140"/>
                  <a:pt x="710565" y="1554600"/>
                  <a:pt x="710565" y="2351842"/>
                </a:cubicBezTo>
                <a:cubicBezTo>
                  <a:pt x="710565" y="3149085"/>
                  <a:pt x="0" y="3250050"/>
                  <a:pt x="0" y="3250050"/>
                </a:cubicBezTo>
              </a:path>
            </a:pathLst>
          </a:custGeom>
          <a:noFill/>
          <a:ln cap="flat" cmpd="sng" w="9525">
            <a:solidFill>
              <a:schemeClr val="lt1"/>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ucida Sans"/>
              <a:ea typeface="Lucida Sans"/>
              <a:cs typeface="Lucida Sans"/>
              <a:sym typeface="Lucida Sans"/>
            </a:endParaRPr>
          </a:p>
        </p:txBody>
      </p:sp>
      <p:sp>
        <p:nvSpPr>
          <p:cNvPr id="39" name="Google Shape;39;p15"/>
          <p:cNvSpPr/>
          <p:nvPr/>
        </p:nvSpPr>
        <p:spPr>
          <a:xfrm>
            <a:off x="-9856" y="6822000"/>
            <a:ext cx="12201856" cy="36000"/>
          </a:xfrm>
          <a:prstGeom prst="rect">
            <a:avLst/>
          </a:prstGeom>
          <a:gradFill>
            <a:gsLst>
              <a:gs pos="0">
                <a:schemeClr val="accent4"/>
              </a:gs>
              <a:gs pos="37000">
                <a:srgbClr val="D8D8D8"/>
              </a:gs>
              <a:gs pos="68000">
                <a:srgbClr val="262626"/>
              </a:gs>
              <a:gs pos="100000">
                <a:schemeClr val="accen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cida Sans"/>
              <a:ea typeface="Lucida Sans"/>
              <a:cs typeface="Lucida Sans"/>
              <a:sym typeface="Lucida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p:cSld name="Divider">
    <p:spTree>
      <p:nvGrpSpPr>
        <p:cNvPr id="40" name="Shape 40"/>
        <p:cNvGrpSpPr/>
        <p:nvPr/>
      </p:nvGrpSpPr>
      <p:grpSpPr>
        <a:xfrm>
          <a:off x="0" y="0"/>
          <a:ext cx="0" cy="0"/>
          <a:chOff x="0" y="0"/>
          <a:chExt cx="0" cy="0"/>
        </a:xfrm>
      </p:grpSpPr>
      <p:pic>
        <p:nvPicPr>
          <p:cNvPr id="41" name="Google Shape;41;p16"/>
          <p:cNvPicPr preferRelativeResize="0"/>
          <p:nvPr/>
        </p:nvPicPr>
        <p:blipFill rotWithShape="1">
          <a:blip r:embed="rId2">
            <a:alphaModFix/>
          </a:blip>
          <a:srcRect b="0" l="0" r="0" t="0"/>
          <a:stretch/>
        </p:blipFill>
        <p:spPr>
          <a:xfrm>
            <a:off x="0" y="0"/>
            <a:ext cx="7799832" cy="6675120"/>
          </a:xfrm>
          <a:prstGeom prst="rect">
            <a:avLst/>
          </a:prstGeom>
          <a:noFill/>
          <a:ln>
            <a:noFill/>
          </a:ln>
        </p:spPr>
      </p:pic>
      <p:sp>
        <p:nvSpPr>
          <p:cNvPr id="42" name="Google Shape;42;p16"/>
          <p:cNvSpPr/>
          <p:nvPr/>
        </p:nvSpPr>
        <p:spPr>
          <a:xfrm>
            <a:off x="6671" y="0"/>
            <a:ext cx="7802524" cy="6677644"/>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cida Sans"/>
              <a:ea typeface="Lucida Sans"/>
              <a:cs typeface="Lucida Sans"/>
              <a:sym typeface="Lucida Sans"/>
            </a:endParaRPr>
          </a:p>
        </p:txBody>
      </p:sp>
      <p:sp>
        <p:nvSpPr>
          <p:cNvPr id="43" name="Google Shape;43;p16"/>
          <p:cNvSpPr/>
          <p:nvPr>
            <p:ph idx="2" type="pic"/>
          </p:nvPr>
        </p:nvSpPr>
        <p:spPr>
          <a:xfrm>
            <a:off x="7801097" y="1"/>
            <a:ext cx="4389475" cy="6677644"/>
          </a:xfrm>
          <a:prstGeom prst="rect">
            <a:avLst/>
          </a:prstGeom>
          <a:solidFill>
            <a:srgbClr val="F2F2F2"/>
          </a:solidFill>
          <a:ln>
            <a:noFill/>
          </a:ln>
        </p:spPr>
      </p:sp>
      <p:sp>
        <p:nvSpPr>
          <p:cNvPr id="44" name="Google Shape;44;p16"/>
          <p:cNvSpPr txBox="1"/>
          <p:nvPr>
            <p:ph idx="11" type="ftr"/>
          </p:nvPr>
        </p:nvSpPr>
        <p:spPr>
          <a:xfrm>
            <a:off x="360000" y="6483329"/>
            <a:ext cx="2378438" cy="187367"/>
          </a:xfrm>
          <a:prstGeom prst="rect">
            <a:avLst/>
          </a:prstGeom>
          <a:gradFill>
            <a:gsLst>
              <a:gs pos="0">
                <a:srgbClr val="262626"/>
              </a:gs>
              <a:gs pos="82000">
                <a:srgbClr val="262626"/>
              </a:gs>
              <a:gs pos="100000">
                <a:schemeClr val="dk1"/>
              </a:gs>
            </a:gsLst>
            <a:lin ang="0" scaled="0"/>
          </a:gradFill>
          <a:ln>
            <a:noFill/>
          </a:ln>
        </p:spPr>
        <p:txBody>
          <a:bodyPr anchorCtr="0" anchor="ctr" bIns="0" lIns="3600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16"/>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46" name="Google Shape;46;p16"/>
          <p:cNvSpPr txBox="1"/>
          <p:nvPr>
            <p:ph type="ctrTitle"/>
          </p:nvPr>
        </p:nvSpPr>
        <p:spPr>
          <a:xfrm>
            <a:off x="1273834" y="2481141"/>
            <a:ext cx="3759807" cy="1547813"/>
          </a:xfrm>
          <a:prstGeom prst="rect">
            <a:avLst/>
          </a:prstGeom>
          <a:noFill/>
          <a:ln>
            <a:noFill/>
          </a:ln>
        </p:spPr>
        <p:txBody>
          <a:bodyPr anchorCtr="0" anchor="b" bIns="0" lIns="0" spcFirstLastPara="1" rIns="0" wrap="square" tIns="0">
            <a:noAutofit/>
          </a:bodyPr>
          <a:lstStyle>
            <a:lvl1pPr lvl="0" algn="l">
              <a:lnSpc>
                <a:spcPct val="83333"/>
              </a:lnSpc>
              <a:spcBef>
                <a:spcPts val="0"/>
              </a:spcBef>
              <a:spcAft>
                <a:spcPts val="0"/>
              </a:spcAft>
              <a:buClr>
                <a:schemeClr val="lt1"/>
              </a:buClr>
              <a:buSzPts val="4800"/>
              <a:buFont typeface="Twentieth Century"/>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6"/>
          <p:cNvSpPr txBox="1"/>
          <p:nvPr>
            <p:ph idx="1" type="subTitle"/>
          </p:nvPr>
        </p:nvSpPr>
        <p:spPr>
          <a:xfrm>
            <a:off x="1273833" y="4220102"/>
            <a:ext cx="3756943" cy="722312"/>
          </a:xfrm>
          <a:prstGeom prst="rect">
            <a:avLst/>
          </a:prstGeom>
          <a:noFill/>
          <a:ln>
            <a:noFill/>
          </a:ln>
        </p:spPr>
        <p:txBody>
          <a:bodyPr anchorCtr="0" anchor="t" bIns="0" lIns="0" spcFirstLastPara="1" rIns="0" wrap="square" tIns="0">
            <a:noAutofit/>
          </a:bodyPr>
          <a:lstStyle>
            <a:lvl1pPr lvl="0" algn="l">
              <a:lnSpc>
                <a:spcPct val="90000"/>
              </a:lnSpc>
              <a:spcBef>
                <a:spcPts val="1000"/>
              </a:spcBef>
              <a:spcAft>
                <a:spcPts val="0"/>
              </a:spcAft>
              <a:buClr>
                <a:schemeClr val="lt1"/>
              </a:buClr>
              <a:buSzPts val="1600"/>
              <a:buNone/>
              <a:defRPr sz="1600">
                <a:solidFill>
                  <a:schemeClr val="lt1"/>
                </a:solidFill>
                <a:latin typeface="Lucida Sans"/>
                <a:ea typeface="Lucida Sans"/>
                <a:cs typeface="Lucida Sans"/>
                <a:sym typeface="Lucida Sans"/>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8" name="Google Shape;48;p16"/>
          <p:cNvSpPr/>
          <p:nvPr/>
        </p:nvSpPr>
        <p:spPr>
          <a:xfrm flipH="1">
            <a:off x="-1428" y="4123811"/>
            <a:ext cx="6027420" cy="2599249"/>
          </a:xfrm>
          <a:custGeom>
            <a:rect b="b" l="l" r="r" t="t"/>
            <a:pathLst>
              <a:path extrusionOk="0" h="2599249" w="6027420">
                <a:moveTo>
                  <a:pt x="0" y="2598297"/>
                </a:moveTo>
                <a:lnTo>
                  <a:pt x="0" y="2599249"/>
                </a:lnTo>
                <a:lnTo>
                  <a:pt x="874395" y="2055372"/>
                </a:lnTo>
                <a:cubicBezTo>
                  <a:pt x="1056322" y="1942024"/>
                  <a:pt x="1286827" y="1940119"/>
                  <a:pt x="1470660" y="2049657"/>
                </a:cubicBezTo>
                <a:lnTo>
                  <a:pt x="1562100" y="2104902"/>
                </a:lnTo>
                <a:cubicBezTo>
                  <a:pt x="1863090" y="2284924"/>
                  <a:pt x="2241232" y="2273494"/>
                  <a:pt x="2532697" y="2077279"/>
                </a:cubicBezTo>
                <a:lnTo>
                  <a:pt x="3231832" y="1603887"/>
                </a:lnTo>
                <a:cubicBezTo>
                  <a:pt x="3351847" y="1521972"/>
                  <a:pt x="3508057" y="1514352"/>
                  <a:pt x="3635692" y="1582932"/>
                </a:cubicBezTo>
                <a:lnTo>
                  <a:pt x="3956685" y="1755334"/>
                </a:lnTo>
                <a:cubicBezTo>
                  <a:pt x="4288155" y="1933452"/>
                  <a:pt x="4701540" y="1792482"/>
                  <a:pt x="4855845" y="1448629"/>
                </a:cubicBezTo>
                <a:lnTo>
                  <a:pt x="5099685" y="727587"/>
                </a:lnTo>
                <a:cubicBezTo>
                  <a:pt x="5228273" y="156087"/>
                  <a:pt x="5863590" y="-137283"/>
                  <a:pt x="6027420" y="62742"/>
                </a:cubicBezTo>
                <a:lnTo>
                  <a:pt x="6027420" y="62742"/>
                </a:lnTo>
              </a:path>
            </a:pathLst>
          </a:custGeom>
          <a:noFill/>
          <a:ln cap="flat" cmpd="sng" w="9525">
            <a:solidFill>
              <a:schemeClr val="lt1"/>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ucida Sans"/>
              <a:ea typeface="Lucida Sans"/>
              <a:cs typeface="Lucida Sans"/>
              <a:sym typeface="Lucida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ayout 1">
  <p:cSld name="Text Layout 1">
    <p:spTree>
      <p:nvGrpSpPr>
        <p:cNvPr id="49" name="Shape 49"/>
        <p:cNvGrpSpPr/>
        <p:nvPr/>
      </p:nvGrpSpPr>
      <p:grpSpPr>
        <a:xfrm>
          <a:off x="0" y="0"/>
          <a:ext cx="0" cy="0"/>
          <a:chOff x="0" y="0"/>
          <a:chExt cx="0" cy="0"/>
        </a:xfrm>
      </p:grpSpPr>
      <p:sp>
        <p:nvSpPr>
          <p:cNvPr id="50" name="Google Shape;50;p17"/>
          <p:cNvSpPr txBox="1"/>
          <p:nvPr>
            <p:ph type="title"/>
          </p:nvPr>
        </p:nvSpPr>
        <p:spPr>
          <a:xfrm>
            <a:off x="360000" y="360000"/>
            <a:ext cx="69933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7"/>
          <p:cNvSpPr txBox="1"/>
          <p:nvPr>
            <p:ph idx="1" type="body"/>
          </p:nvPr>
        </p:nvSpPr>
        <p:spPr>
          <a:xfrm>
            <a:off x="360363" y="1080000"/>
            <a:ext cx="6992937" cy="36036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100"/>
              <a:buNone/>
              <a:defRPr sz="21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7"/>
          <p:cNvSpPr txBox="1"/>
          <p:nvPr>
            <p:ph idx="2" type="body"/>
          </p:nvPr>
        </p:nvSpPr>
        <p:spPr>
          <a:xfrm>
            <a:off x="360000" y="1620000"/>
            <a:ext cx="6992936" cy="450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7"/>
          <p:cNvSpPr/>
          <p:nvPr>
            <p:ph idx="3" type="pic"/>
          </p:nvPr>
        </p:nvSpPr>
        <p:spPr>
          <a:xfrm>
            <a:off x="7804150" y="1"/>
            <a:ext cx="4387850" cy="6679488"/>
          </a:xfrm>
          <a:prstGeom prst="rect">
            <a:avLst/>
          </a:prstGeom>
          <a:solidFill>
            <a:srgbClr val="F2F2F2"/>
          </a:solidFill>
          <a:ln>
            <a:noFill/>
          </a:ln>
        </p:spPr>
      </p:sp>
      <p:sp>
        <p:nvSpPr>
          <p:cNvPr id="54" name="Google Shape;54;p17"/>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7"/>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Layout 2">
  <p:cSld name="Text Layout 2">
    <p:spTree>
      <p:nvGrpSpPr>
        <p:cNvPr id="56" name="Shape 56"/>
        <p:cNvGrpSpPr/>
        <p:nvPr/>
      </p:nvGrpSpPr>
      <p:grpSpPr>
        <a:xfrm>
          <a:off x="0" y="0"/>
          <a:ext cx="0" cy="0"/>
          <a:chOff x="0" y="0"/>
          <a:chExt cx="0" cy="0"/>
        </a:xfrm>
      </p:grpSpPr>
      <p:sp>
        <p:nvSpPr>
          <p:cNvPr id="57" name="Google Shape;57;p18"/>
          <p:cNvSpPr/>
          <p:nvPr/>
        </p:nvSpPr>
        <p:spPr>
          <a:xfrm>
            <a:off x="7804351" y="0"/>
            <a:ext cx="4386221" cy="6677022"/>
          </a:xfrm>
          <a:prstGeom prst="rect">
            <a:avLst/>
          </a:prstGeom>
          <a:solidFill>
            <a:srgbClr val="F2F2F2">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ucida Sans"/>
              <a:ea typeface="Lucida Sans"/>
              <a:cs typeface="Lucida Sans"/>
              <a:sym typeface="Lucida Sans"/>
            </a:endParaRPr>
          </a:p>
        </p:txBody>
      </p:sp>
      <p:sp>
        <p:nvSpPr>
          <p:cNvPr id="58" name="Google Shape;58;p18"/>
          <p:cNvSpPr txBox="1"/>
          <p:nvPr>
            <p:ph type="title"/>
          </p:nvPr>
        </p:nvSpPr>
        <p:spPr>
          <a:xfrm>
            <a:off x="360000" y="360000"/>
            <a:ext cx="69933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8"/>
          <p:cNvSpPr txBox="1"/>
          <p:nvPr>
            <p:ph idx="1" type="body"/>
          </p:nvPr>
        </p:nvSpPr>
        <p:spPr>
          <a:xfrm>
            <a:off x="360363" y="1080000"/>
            <a:ext cx="6992937" cy="36036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100"/>
              <a:buNone/>
              <a:defRPr sz="21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18"/>
          <p:cNvSpPr txBox="1"/>
          <p:nvPr>
            <p:ph idx="2" type="body"/>
          </p:nvPr>
        </p:nvSpPr>
        <p:spPr>
          <a:xfrm>
            <a:off x="360000" y="1620000"/>
            <a:ext cx="6992936" cy="450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8"/>
          <p:cNvSpPr/>
          <p:nvPr>
            <p:ph idx="3" type="pic"/>
          </p:nvPr>
        </p:nvSpPr>
        <p:spPr>
          <a:xfrm>
            <a:off x="8127752" y="4320000"/>
            <a:ext cx="1800000" cy="1800000"/>
          </a:xfrm>
          <a:prstGeom prst="rect">
            <a:avLst/>
          </a:prstGeom>
          <a:solidFill>
            <a:schemeClr val="lt1"/>
          </a:solidFill>
          <a:ln>
            <a:noFill/>
          </a:ln>
        </p:spPr>
      </p:sp>
      <p:sp>
        <p:nvSpPr>
          <p:cNvPr id="62" name="Google Shape;62;p18"/>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8"/>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64" name="Google Shape;64;p18"/>
          <p:cNvSpPr/>
          <p:nvPr>
            <p:ph idx="4" type="pic"/>
          </p:nvPr>
        </p:nvSpPr>
        <p:spPr>
          <a:xfrm>
            <a:off x="10057037" y="4320000"/>
            <a:ext cx="1800000" cy="1800000"/>
          </a:xfrm>
          <a:prstGeom prst="rect">
            <a:avLst/>
          </a:prstGeom>
          <a:solidFill>
            <a:srgbClr val="F2F2F2"/>
          </a:solidFill>
          <a:ln>
            <a:noFill/>
          </a:ln>
        </p:spPr>
      </p:sp>
      <p:sp>
        <p:nvSpPr>
          <p:cNvPr id="65" name="Google Shape;65;p18"/>
          <p:cNvSpPr/>
          <p:nvPr>
            <p:ph idx="5" type="pic"/>
          </p:nvPr>
        </p:nvSpPr>
        <p:spPr>
          <a:xfrm>
            <a:off x="8127752" y="2395565"/>
            <a:ext cx="1800000" cy="1800000"/>
          </a:xfrm>
          <a:prstGeom prst="rect">
            <a:avLst/>
          </a:prstGeom>
          <a:solidFill>
            <a:schemeClr val="lt1"/>
          </a:solidFill>
          <a:ln>
            <a:noFill/>
          </a:ln>
        </p:spPr>
      </p:sp>
      <p:sp>
        <p:nvSpPr>
          <p:cNvPr id="66" name="Google Shape;66;p18"/>
          <p:cNvSpPr/>
          <p:nvPr>
            <p:ph idx="6" type="pic"/>
          </p:nvPr>
        </p:nvSpPr>
        <p:spPr>
          <a:xfrm>
            <a:off x="10057037" y="2395565"/>
            <a:ext cx="1800000" cy="1800000"/>
          </a:xfrm>
          <a:prstGeom prst="rect">
            <a:avLst/>
          </a:prstGeom>
          <a:solidFill>
            <a:srgbClr val="3F3F3F"/>
          </a:solidFill>
          <a:ln>
            <a:noFill/>
          </a:ln>
        </p:spPr>
      </p:sp>
      <p:sp>
        <p:nvSpPr>
          <p:cNvPr id="67" name="Google Shape;67;p18"/>
          <p:cNvSpPr/>
          <p:nvPr>
            <p:ph idx="7" type="pic"/>
          </p:nvPr>
        </p:nvSpPr>
        <p:spPr>
          <a:xfrm>
            <a:off x="8127752" y="471129"/>
            <a:ext cx="1800000" cy="1800000"/>
          </a:xfrm>
          <a:prstGeom prst="rect">
            <a:avLst/>
          </a:prstGeom>
          <a:solidFill>
            <a:schemeClr val="accent1"/>
          </a:solidFill>
          <a:ln>
            <a:noFill/>
          </a:ln>
        </p:spPr>
      </p:sp>
      <p:sp>
        <p:nvSpPr>
          <p:cNvPr id="68" name="Google Shape;68;p18"/>
          <p:cNvSpPr/>
          <p:nvPr>
            <p:ph idx="8" type="pic"/>
          </p:nvPr>
        </p:nvSpPr>
        <p:spPr>
          <a:xfrm>
            <a:off x="10057037" y="471129"/>
            <a:ext cx="1800000" cy="1800000"/>
          </a:xfrm>
          <a:prstGeom prst="rect">
            <a:avLst/>
          </a:prstGeom>
          <a:solidFill>
            <a:srgbClr val="F2F2F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9" name="Shape 69"/>
        <p:cNvGrpSpPr/>
        <p:nvPr/>
      </p:nvGrpSpPr>
      <p:grpSpPr>
        <a:xfrm>
          <a:off x="0" y="0"/>
          <a:ext cx="0" cy="0"/>
          <a:chOff x="0" y="0"/>
          <a:chExt cx="0" cy="0"/>
        </a:xfrm>
      </p:grpSpPr>
      <p:sp>
        <p:nvSpPr>
          <p:cNvPr id="70" name="Google Shape;70;p19"/>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9"/>
          <p:cNvSpPr txBox="1"/>
          <p:nvPr>
            <p:ph idx="1" type="body"/>
          </p:nvPr>
        </p:nvSpPr>
        <p:spPr>
          <a:xfrm>
            <a:off x="360000" y="1980000"/>
            <a:ext cx="5580000" cy="414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19"/>
          <p:cNvSpPr txBox="1"/>
          <p:nvPr>
            <p:ph idx="2" type="body"/>
          </p:nvPr>
        </p:nvSpPr>
        <p:spPr>
          <a:xfrm>
            <a:off x="360000" y="1620000"/>
            <a:ext cx="5580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9"/>
          <p:cNvSpPr txBox="1"/>
          <p:nvPr>
            <p:ph idx="3" type="body"/>
          </p:nvPr>
        </p:nvSpPr>
        <p:spPr>
          <a:xfrm>
            <a:off x="6253200" y="1980000"/>
            <a:ext cx="5580000" cy="414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9"/>
          <p:cNvSpPr txBox="1"/>
          <p:nvPr>
            <p:ph idx="4" type="body"/>
          </p:nvPr>
        </p:nvSpPr>
        <p:spPr>
          <a:xfrm>
            <a:off x="6253200" y="1620000"/>
            <a:ext cx="5580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9"/>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9"/>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p:cSld name="Large Photo">
    <p:spTree>
      <p:nvGrpSpPr>
        <p:cNvPr id="77" name="Shape 77"/>
        <p:cNvGrpSpPr/>
        <p:nvPr/>
      </p:nvGrpSpPr>
      <p:grpSpPr>
        <a:xfrm>
          <a:off x="0" y="0"/>
          <a:ext cx="0" cy="0"/>
          <a:chOff x="0" y="0"/>
          <a:chExt cx="0" cy="0"/>
        </a:xfrm>
      </p:grpSpPr>
      <p:sp>
        <p:nvSpPr>
          <p:cNvPr id="78" name="Google Shape;78;p20"/>
          <p:cNvSpPr/>
          <p:nvPr>
            <p:ph idx="2" type="pic"/>
          </p:nvPr>
        </p:nvSpPr>
        <p:spPr>
          <a:xfrm>
            <a:off x="0" y="0"/>
            <a:ext cx="12191999" cy="6678000"/>
          </a:xfrm>
          <a:prstGeom prst="rect">
            <a:avLst/>
          </a:prstGeom>
          <a:solidFill>
            <a:srgbClr val="F2F2F2"/>
          </a:solidFill>
          <a:ln>
            <a:noFill/>
          </a:ln>
        </p:spPr>
      </p:sp>
      <p:sp>
        <p:nvSpPr>
          <p:cNvPr id="79" name="Google Shape;79;p20"/>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20"/>
          <p:cNvSpPr txBox="1"/>
          <p:nvPr>
            <p:ph idx="1" type="body"/>
          </p:nvPr>
        </p:nvSpPr>
        <p:spPr>
          <a:xfrm>
            <a:off x="7801275" y="6156000"/>
            <a:ext cx="3793125" cy="396000"/>
          </a:xfrm>
          <a:prstGeom prst="rect">
            <a:avLst/>
          </a:prstGeom>
          <a:solidFill>
            <a:schemeClr val="dk1"/>
          </a:solidFill>
          <a:ln>
            <a:noFill/>
          </a:ln>
        </p:spPr>
        <p:txBody>
          <a:bodyPr anchorCtr="0" anchor="t" bIns="0" lIns="72000" spcFirstLastPara="1" rIns="0" wrap="square" tIns="72000">
            <a:noAutofit/>
          </a:bodyPr>
          <a:lstStyle>
            <a:lvl1pPr indent="-228600" lvl="0" marL="457200" algn="l">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0"/>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82" name="Shape 82"/>
        <p:cNvGrpSpPr/>
        <p:nvPr/>
      </p:nvGrpSpPr>
      <p:grpSpPr>
        <a:xfrm>
          <a:off x="0" y="0"/>
          <a:ext cx="0" cy="0"/>
          <a:chOff x="0" y="0"/>
          <a:chExt cx="0" cy="0"/>
        </a:xfrm>
      </p:grpSpPr>
      <p:sp>
        <p:nvSpPr>
          <p:cNvPr id="83" name="Google Shape;83;p21"/>
          <p:cNvSpPr/>
          <p:nvPr>
            <p:ph idx="2" type="media"/>
          </p:nvPr>
        </p:nvSpPr>
        <p:spPr>
          <a:xfrm>
            <a:off x="0" y="0"/>
            <a:ext cx="12192000" cy="6678000"/>
          </a:xfrm>
          <a:prstGeom prst="rect">
            <a:avLst/>
          </a:prstGeom>
          <a:solidFill>
            <a:srgbClr val="F2F2F2"/>
          </a:solidFill>
          <a:ln>
            <a:noFill/>
          </a:ln>
        </p:spPr>
        <p:txBody>
          <a:bodyPr anchorCtr="0" anchor="ctr" bIns="0" lIns="0" spcFirstLastPara="1" rIns="0" wrap="square" tIns="0">
            <a:noAutofit/>
          </a:bodyPr>
          <a:lstStyle>
            <a:lvl1pPr lvl="0" marR="0" rtl="0" algn="ctr">
              <a:lnSpc>
                <a:spcPct val="90000"/>
              </a:lnSpc>
              <a:spcBef>
                <a:spcPts val="1000"/>
              </a:spcBef>
              <a:spcAft>
                <a:spcPts val="0"/>
              </a:spcAft>
              <a:buClr>
                <a:srgbClr val="3F3F3F"/>
              </a:buClr>
              <a:buSzPts val="1600"/>
              <a:buFont typeface="Arial"/>
              <a:buNone/>
              <a:defRPr b="0" i="1" sz="1600" u="none" cap="none" strike="noStrike">
                <a:solidFill>
                  <a:srgbClr val="3F3F3F"/>
                </a:solidFill>
                <a:latin typeface="Times New Roman"/>
                <a:ea typeface="Times New Roman"/>
                <a:cs typeface="Times New Roman"/>
                <a:sym typeface="Times New Roman"/>
              </a:defRPr>
            </a:lvl1pPr>
            <a:lvl2pPr lvl="1"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Twentieth Century"/>
                <a:ea typeface="Twentieth Century"/>
                <a:cs typeface="Twentieth Century"/>
                <a:sym typeface="Twentieth Century"/>
              </a:defRPr>
            </a:lvl2pPr>
            <a:lvl3pPr lvl="2"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3pPr>
            <a:lvl4pPr lvl="3"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4pPr>
            <a:lvl5pPr lvl="4"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9pPr>
          </a:lstStyle>
          <a:p/>
        </p:txBody>
      </p:sp>
      <p:sp>
        <p:nvSpPr>
          <p:cNvPr id="84" name="Google Shape;84;p21"/>
          <p:cNvSpPr txBox="1"/>
          <p:nvPr>
            <p:ph idx="1" type="body"/>
          </p:nvPr>
        </p:nvSpPr>
        <p:spPr>
          <a:xfrm>
            <a:off x="7801275" y="6156000"/>
            <a:ext cx="3793125" cy="396000"/>
          </a:xfrm>
          <a:prstGeom prst="rect">
            <a:avLst/>
          </a:prstGeom>
          <a:solidFill>
            <a:schemeClr val="dk1"/>
          </a:solidFill>
          <a:ln>
            <a:noFill/>
          </a:ln>
        </p:spPr>
        <p:txBody>
          <a:bodyPr anchorCtr="0" anchor="t" bIns="0" lIns="72000" spcFirstLastPara="1" rIns="0" wrap="square" tIns="72000">
            <a:noAutofit/>
          </a:bodyPr>
          <a:lstStyle>
            <a:lvl1pPr indent="-228600" lvl="0" marL="457200" algn="l">
              <a:lnSpc>
                <a:spcPct val="90000"/>
              </a:lnSpc>
              <a:spcBef>
                <a:spcPts val="1000"/>
              </a:spcBef>
              <a:spcAft>
                <a:spcPts val="0"/>
              </a:spcAft>
              <a:buClr>
                <a:schemeClr val="lt1"/>
              </a:buClr>
              <a:buSzPts val="1800"/>
              <a:buNone/>
              <a:defRPr>
                <a:solidFill>
                  <a:schemeClr val="lt1"/>
                </a:solidFill>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21"/>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
        <p:nvSpPr>
          <p:cNvPr id="86" name="Google Shape;86;p21"/>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7" name="Shape 87"/>
        <p:cNvGrpSpPr/>
        <p:nvPr/>
      </p:nvGrpSpPr>
      <p:grpSpPr>
        <a:xfrm>
          <a:off x="0" y="0"/>
          <a:ext cx="0" cy="0"/>
          <a:chOff x="0" y="0"/>
          <a:chExt cx="0" cy="0"/>
        </a:xfrm>
      </p:grpSpPr>
      <p:sp>
        <p:nvSpPr>
          <p:cNvPr id="88" name="Google Shape;88;p22"/>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22"/>
          <p:cNvSpPr txBox="1"/>
          <p:nvPr>
            <p:ph idx="1" type="body"/>
          </p:nvPr>
        </p:nvSpPr>
        <p:spPr>
          <a:xfrm>
            <a:off x="360363" y="1080000"/>
            <a:ext cx="11471275" cy="36036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100"/>
              <a:buNone/>
              <a:defRPr sz="21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2"/>
          <p:cNvSpPr txBox="1"/>
          <p:nvPr>
            <p:ph idx="2" type="body"/>
          </p:nvPr>
        </p:nvSpPr>
        <p:spPr>
          <a:xfrm>
            <a:off x="360000" y="1620000"/>
            <a:ext cx="11473200" cy="450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22"/>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2"/>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p:nvPr/>
        </p:nvSpPr>
        <p:spPr>
          <a:xfrm>
            <a:off x="-9856" y="6678000"/>
            <a:ext cx="9405316" cy="144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11" name="Google Shape;11;p13"/>
          <p:cNvSpPr/>
          <p:nvPr/>
        </p:nvSpPr>
        <p:spPr>
          <a:xfrm>
            <a:off x="7804351" y="6678000"/>
            <a:ext cx="3789833" cy="144000"/>
          </a:xfrm>
          <a:prstGeom prst="rect">
            <a:avLst/>
          </a:prstGeom>
          <a:solidFill>
            <a:srgbClr val="595959"/>
          </a:solidFill>
          <a:ln>
            <a:noFill/>
          </a:ln>
        </p:spPr>
        <p:txBody>
          <a:bodyPr anchorCtr="0" anchor="b" bIns="0" lIns="91425" spcFirstLastPara="1" rIns="36000" wrap="square" tIns="0">
            <a:noAutofit/>
          </a:bodyPr>
          <a:lstStyle/>
          <a:p>
            <a:pPr indent="0" lvl="0" marL="0" marR="0" rtl="0" algn="r">
              <a:spcBef>
                <a:spcPts val="0"/>
              </a:spcBef>
              <a:spcAft>
                <a:spcPts val="0"/>
              </a:spcAft>
              <a:buNone/>
            </a:pPr>
            <a:r>
              <a:rPr b="0" i="0" lang="en-GB" sz="1000" u="none" cap="none" strike="noStrike">
                <a:solidFill>
                  <a:schemeClr val="lt1"/>
                </a:solidFill>
                <a:latin typeface="Lucida Sans"/>
                <a:ea typeface="Lucida Sans"/>
                <a:cs typeface="Lucida Sans"/>
                <a:sym typeface="Lucida Sans"/>
              </a:rPr>
              <a:t>Jens Martensson</a:t>
            </a:r>
            <a:endParaRPr/>
          </a:p>
        </p:txBody>
      </p:sp>
      <p:sp>
        <p:nvSpPr>
          <p:cNvPr id="12" name="Google Shape;12;p13"/>
          <p:cNvSpPr/>
          <p:nvPr/>
        </p:nvSpPr>
        <p:spPr>
          <a:xfrm>
            <a:off x="-9856" y="6822000"/>
            <a:ext cx="12201856" cy="36000"/>
          </a:xfrm>
          <a:prstGeom prst="rect">
            <a:avLst/>
          </a:prstGeom>
          <a:gradFill>
            <a:gsLst>
              <a:gs pos="0">
                <a:schemeClr val="accent4"/>
              </a:gs>
              <a:gs pos="37000">
                <a:srgbClr val="D8D8D8"/>
              </a:gs>
              <a:gs pos="68000">
                <a:srgbClr val="262626"/>
              </a:gs>
              <a:gs pos="100000">
                <a:schemeClr val="accen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ucida Sans"/>
              <a:ea typeface="Lucida Sans"/>
              <a:cs typeface="Lucida Sans"/>
              <a:sym typeface="Lucida Sans"/>
            </a:endParaRPr>
          </a:p>
        </p:txBody>
      </p:sp>
      <p:sp>
        <p:nvSpPr>
          <p:cNvPr id="13" name="Google Shape;13;p13"/>
          <p:cNvSpPr txBox="1"/>
          <p:nvPr>
            <p:ph type="title"/>
          </p:nvPr>
        </p:nvSpPr>
        <p:spPr>
          <a:xfrm>
            <a:off x="360000" y="360000"/>
            <a:ext cx="11473200" cy="5400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3F3F3F"/>
              </a:buClr>
              <a:buSzPts val="3200"/>
              <a:buFont typeface="Twentieth Century"/>
              <a:buNone/>
              <a:defRPr b="0" i="0" sz="3200" u="none" cap="none" strike="noStrike">
                <a:solidFill>
                  <a:srgbClr val="3F3F3F"/>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3"/>
          <p:cNvSpPr txBox="1"/>
          <p:nvPr>
            <p:ph idx="1" type="body"/>
          </p:nvPr>
        </p:nvSpPr>
        <p:spPr>
          <a:xfrm>
            <a:off x="360000" y="1260000"/>
            <a:ext cx="11473200" cy="4860000"/>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Twentieth Century"/>
                <a:ea typeface="Twentieth Century"/>
                <a:cs typeface="Twentieth Century"/>
                <a:sym typeface="Twentieth Century"/>
              </a:defRPr>
            </a:lvl1pPr>
            <a:lvl2pPr indent="-330200" lvl="1" marL="914400"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Twentieth Century"/>
                <a:ea typeface="Twentieth Century"/>
                <a:cs typeface="Twentieth Century"/>
                <a:sym typeface="Twentieth Century"/>
              </a:defRPr>
            </a:lvl2pPr>
            <a:lvl3pPr indent="-317500" lvl="2" marL="13716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3pPr>
            <a:lvl4pPr indent="-317500" lvl="3" marL="18288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4pPr>
            <a:lvl5pPr indent="-317500" lvl="4" marL="22860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Twentieth Century"/>
                <a:ea typeface="Twentieth Century"/>
                <a:cs typeface="Twentieth Century"/>
                <a:sym typeface="Twentieth Centur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ucida Sans"/>
                <a:ea typeface="Lucida Sans"/>
                <a:cs typeface="Lucida Sans"/>
                <a:sym typeface="Lucida Sans"/>
              </a:defRPr>
            </a:lvl9pPr>
          </a:lstStyle>
          <a:p/>
        </p:txBody>
      </p:sp>
      <p:sp>
        <p:nvSpPr>
          <p:cNvPr id="15" name="Google Shape;15;p13"/>
          <p:cNvSpPr txBox="1"/>
          <p:nvPr>
            <p:ph idx="11" type="ftr"/>
          </p:nvPr>
        </p:nvSpPr>
        <p:spPr>
          <a:xfrm>
            <a:off x="360000" y="6483329"/>
            <a:ext cx="2378438" cy="187367"/>
          </a:xfrm>
          <a:prstGeom prst="rect">
            <a:avLst/>
          </a:prstGeom>
          <a:gradFill>
            <a:gsLst>
              <a:gs pos="0">
                <a:srgbClr val="F2F2F2"/>
              </a:gs>
              <a:gs pos="82000">
                <a:srgbClr val="F2F2F2"/>
              </a:gs>
              <a:gs pos="100000">
                <a:srgbClr val="A5A5A5"/>
              </a:gs>
            </a:gsLst>
            <a:lin ang="5400000" scaled="0"/>
          </a:gradFill>
          <a:ln>
            <a:noFill/>
          </a:ln>
        </p:spPr>
        <p:txBody>
          <a:bodyPr anchorCtr="0" anchor="ctr" bIns="0" lIns="36000" spcFirstLastPara="1" rIns="0" wrap="square" tIns="0">
            <a:noAutofit/>
          </a:bodyPr>
          <a:lstStyle>
            <a:lvl1pPr lvl="0" marR="0" rtl="0" algn="l">
              <a:spcBef>
                <a:spcPts val="0"/>
              </a:spcBef>
              <a:spcAft>
                <a:spcPts val="0"/>
              </a:spcAft>
              <a:buSzPts val="1400"/>
              <a:buNone/>
              <a:defRPr b="0" i="0" sz="1200" u="none" cap="none" strike="noStrike">
                <a:solidFill>
                  <a:srgbClr val="3F3F3F"/>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2pPr>
            <a:lvl3pPr lvl="2"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3pPr>
            <a:lvl4pPr lvl="3"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4pPr>
            <a:lvl5pPr lvl="4"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5pPr>
            <a:lvl6pPr lvl="5"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6pPr>
            <a:lvl7pPr lvl="6"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7pPr>
            <a:lvl8pPr lvl="7"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8pPr>
            <a:lvl9pPr lvl="8" marR="0" rtl="0" algn="l">
              <a:spcBef>
                <a:spcPts val="0"/>
              </a:spcBef>
              <a:spcAft>
                <a:spcPts val="0"/>
              </a:spcAft>
              <a:buSzPts val="1400"/>
              <a:buNone/>
              <a:defRPr b="0" i="0" sz="1800" u="none" cap="none" strike="noStrike">
                <a:solidFill>
                  <a:schemeClr val="dk1"/>
                </a:solidFill>
                <a:latin typeface="Lucida Sans"/>
                <a:ea typeface="Lucida Sans"/>
                <a:cs typeface="Lucida Sans"/>
                <a:sym typeface="Lucida Sans"/>
              </a:defRPr>
            </a:lvl9pPr>
          </a:lstStyle>
          <a:p/>
        </p:txBody>
      </p:sp>
      <p:sp>
        <p:nvSpPr>
          <p:cNvPr id="16" name="Google Shape;16;p13"/>
          <p:cNvSpPr txBox="1"/>
          <p:nvPr>
            <p:ph idx="12" type="sldNum"/>
          </p:nvPr>
        </p:nvSpPr>
        <p:spPr>
          <a:xfrm>
            <a:off x="11594400" y="6678000"/>
            <a:ext cx="597600" cy="144000"/>
          </a:xfrm>
          <a:prstGeom prst="rect">
            <a:avLst/>
          </a:prstGeom>
          <a:gradFill>
            <a:gsLst>
              <a:gs pos="0">
                <a:srgbClr val="002D63"/>
              </a:gs>
              <a:gs pos="47000">
                <a:srgbClr val="004290"/>
              </a:gs>
              <a:gs pos="100000">
                <a:schemeClr val="accent1"/>
              </a:gs>
            </a:gsLst>
            <a:lin ang="10800000" scaled="0"/>
          </a:gradFill>
          <a:ln>
            <a:noFill/>
          </a:ln>
        </p:spPr>
        <p:txBody>
          <a:bodyPr anchorCtr="0" anchor="ctr" bIns="0" lIns="0" spcFirstLastPara="1" rIns="72000" wrap="square" tIns="0">
            <a:noAutofit/>
          </a:bodyPr>
          <a:lstStyle>
            <a:lvl1pPr indent="0" lvl="0"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1pPr>
            <a:lvl2pPr indent="0" lvl="1"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2pPr>
            <a:lvl3pPr indent="0" lvl="2"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3pPr>
            <a:lvl4pPr indent="0" lvl="3"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4pPr>
            <a:lvl5pPr indent="0" lvl="4"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5pPr>
            <a:lvl6pPr indent="0" lvl="5"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6pPr>
            <a:lvl7pPr indent="0" lvl="6"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7pPr>
            <a:lvl8pPr indent="0" lvl="7"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8pPr>
            <a:lvl9pPr indent="0" lvl="8" marL="0" marR="0" rtl="0" algn="r">
              <a:spcBef>
                <a:spcPts val="0"/>
              </a:spcBef>
              <a:buNone/>
              <a:defRPr b="0" i="0" sz="1200" u="none" cap="none" strike="noStrike">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5.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24.png"/><Relationship Id="rId5"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0.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2.jpg"/><Relationship Id="rId9"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21.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0.jpg"/><Relationship Id="rId5" Type="http://schemas.openxmlformats.org/officeDocument/2006/relationships/image" Target="../media/image9.jpg"/><Relationship Id="rId6" Type="http://schemas.openxmlformats.org/officeDocument/2006/relationships/image" Target="../media/image5.jpg"/><Relationship Id="rId7" Type="http://schemas.openxmlformats.org/officeDocument/2006/relationships/image" Target="../media/image11.jp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6.jpg"/><Relationship Id="rId5"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2.jpg"/></Relationships>
</file>

<file path=ppt/slides/_rels/slide6.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4.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4.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3"/>
          <p:cNvPicPr preferRelativeResize="0"/>
          <p:nvPr/>
        </p:nvPicPr>
        <p:blipFill rotWithShape="1">
          <a:blip r:embed="rId3">
            <a:alphaModFix/>
          </a:blip>
          <a:srcRect b="10452" l="51219" r="18343" t="-216"/>
          <a:stretch/>
        </p:blipFill>
        <p:spPr>
          <a:xfrm>
            <a:off x="6436566" y="0"/>
            <a:ext cx="5755434" cy="6701582"/>
          </a:xfrm>
          <a:prstGeom prst="rect">
            <a:avLst/>
          </a:prstGeom>
          <a:noFill/>
          <a:ln>
            <a:noFill/>
          </a:ln>
        </p:spPr>
      </p:pic>
      <p:pic>
        <p:nvPicPr>
          <p:cNvPr id="113" name="Google Shape;113;p3"/>
          <p:cNvPicPr preferRelativeResize="0"/>
          <p:nvPr/>
        </p:nvPicPr>
        <p:blipFill>
          <a:blip r:embed="rId4">
            <a:alphaModFix/>
          </a:blip>
          <a:stretch>
            <a:fillRect/>
          </a:stretch>
        </p:blipFill>
        <p:spPr>
          <a:xfrm>
            <a:off x="1914100" y="152400"/>
            <a:ext cx="8635075" cy="6131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ph type="ctrTitle"/>
          </p:nvPr>
        </p:nvSpPr>
        <p:spPr>
          <a:xfrm>
            <a:off x="298479" y="816840"/>
            <a:ext cx="7267744" cy="6041160"/>
          </a:xfrm>
          <a:prstGeom prst="rect">
            <a:avLst/>
          </a:prstGeom>
          <a:noFill/>
          <a:ln>
            <a:noFill/>
          </a:ln>
        </p:spPr>
        <p:txBody>
          <a:bodyPr anchorCtr="0" anchor="b" bIns="0" lIns="0" spcFirstLastPara="1" rIns="0" wrap="square" tIns="0">
            <a:noAutofit/>
          </a:bodyPr>
          <a:lstStyle/>
          <a:p>
            <a:pPr indent="0" lvl="0" marL="0" rtl="0" algn="l">
              <a:lnSpc>
                <a:spcPct val="166666"/>
              </a:lnSpc>
              <a:spcBef>
                <a:spcPts val="0"/>
              </a:spcBef>
              <a:spcAft>
                <a:spcPts val="0"/>
              </a:spcAft>
              <a:buClr>
                <a:schemeClr val="lt1"/>
              </a:buClr>
              <a:buSzPts val="2400"/>
              <a:buFont typeface="Twentieth Century"/>
              <a:buNone/>
            </a:pPr>
            <a:r>
              <a:rPr lang="en-GB" sz="2400"/>
              <a:t>22 “But his father said to the servants, ‘Quick! Bring the finest robe in the house and put it on him. Get a ring for his finger and sandals for his feet. 23 And kill the calf we have been fattening. We must celebrate with a feast, 24 for this son of mine was dead and has now returned to life. He was lost, but now he is found.’ So the party began.</a:t>
            </a:r>
            <a:br>
              <a:rPr lang="en-GB" sz="2400"/>
            </a:br>
            <a:r>
              <a:rPr lang="en-GB" sz="2400"/>
              <a:t>25 “Meanwhile, the older son was in the fields working. When he returned home, he heard music and dancing in the house, 26 and he asked one of the servants what was going on. 27 ‘Your brother is back,’ he was told, ‘and your father has killed the fattened calf. We are celebrating because of his safe return.’</a:t>
            </a:r>
            <a:br>
              <a:rPr lang="en-GB" sz="2400"/>
            </a:br>
            <a:br>
              <a:rPr lang="en-GB" sz="2400"/>
            </a:br>
            <a:endParaRPr sz="2400"/>
          </a:p>
        </p:txBody>
      </p:sp>
      <p:cxnSp>
        <p:nvCxnSpPr>
          <p:cNvPr descr="vertical line" id="197" name="Google Shape;197;p10"/>
          <p:cNvCxnSpPr/>
          <p:nvPr/>
        </p:nvCxnSpPr>
        <p:spPr>
          <a:xfrm>
            <a:off x="12079531" y="230293"/>
            <a:ext cx="0" cy="6346676"/>
          </a:xfrm>
          <a:prstGeom prst="straightConnector1">
            <a:avLst/>
          </a:prstGeom>
          <a:noFill/>
          <a:ln cap="rnd" cmpd="sng" w="63500">
            <a:solidFill>
              <a:schemeClr val="accent1"/>
            </a:solidFill>
            <a:prstDash val="solid"/>
            <a:miter lim="800000"/>
            <a:headEnd len="sm" w="sm" type="none"/>
            <a:tailEnd len="sm" w="sm" type="none"/>
          </a:ln>
        </p:spPr>
      </p:cxnSp>
      <p:cxnSp>
        <p:nvCxnSpPr>
          <p:cNvPr descr="vertical line" id="198" name="Google Shape;198;p10"/>
          <p:cNvCxnSpPr/>
          <p:nvPr/>
        </p:nvCxnSpPr>
        <p:spPr>
          <a:xfrm>
            <a:off x="7876934" y="230293"/>
            <a:ext cx="0" cy="6346676"/>
          </a:xfrm>
          <a:prstGeom prst="straightConnector1">
            <a:avLst/>
          </a:prstGeom>
          <a:noFill/>
          <a:ln cap="rnd" cmpd="sng" w="63500">
            <a:solidFill>
              <a:schemeClr val="accent1"/>
            </a:solidFill>
            <a:prstDash val="solid"/>
            <a:miter lim="800000"/>
            <a:headEnd len="sm" w="sm" type="none"/>
            <a:tailEnd len="sm" w="sm" type="none"/>
          </a:ln>
        </p:spPr>
      </p:cxnSp>
      <p:pic>
        <p:nvPicPr>
          <p:cNvPr id="199" name="Google Shape;199;p10"/>
          <p:cNvPicPr preferRelativeResize="0"/>
          <p:nvPr/>
        </p:nvPicPr>
        <p:blipFill rotWithShape="1">
          <a:blip r:embed="rId3">
            <a:alphaModFix/>
          </a:blip>
          <a:srcRect b="10452" l="51219" r="18343" t="-216"/>
          <a:stretch/>
        </p:blipFill>
        <p:spPr>
          <a:xfrm>
            <a:off x="8054202" y="3059503"/>
            <a:ext cx="3839319" cy="3382069"/>
          </a:xfrm>
          <a:prstGeom prst="rect">
            <a:avLst/>
          </a:prstGeom>
          <a:noFill/>
          <a:ln>
            <a:noFill/>
          </a:ln>
        </p:spPr>
      </p:pic>
      <p:pic>
        <p:nvPicPr>
          <p:cNvPr id="200" name="Google Shape;200;p10"/>
          <p:cNvPicPr preferRelativeResize="0"/>
          <p:nvPr/>
        </p:nvPicPr>
        <p:blipFill rotWithShape="1">
          <a:blip r:embed="rId4">
            <a:alphaModFix/>
          </a:blip>
          <a:srcRect b="0" l="0" r="0" t="0"/>
          <a:stretch/>
        </p:blipFill>
        <p:spPr>
          <a:xfrm>
            <a:off x="7960655" y="535809"/>
            <a:ext cx="4026414" cy="2440722"/>
          </a:xfrm>
          <a:prstGeom prst="rect">
            <a:avLst/>
          </a:prstGeom>
          <a:noFill/>
          <a:ln>
            <a:noFill/>
          </a:ln>
        </p:spPr>
      </p:pic>
      <p:pic>
        <p:nvPicPr>
          <p:cNvPr id="201" name="Google Shape;201;p10"/>
          <p:cNvPicPr preferRelativeResize="0"/>
          <p:nvPr/>
        </p:nvPicPr>
        <p:blipFill rotWithShape="1">
          <a:blip r:embed="rId5">
            <a:alphaModFix/>
          </a:blip>
          <a:srcRect b="0" l="0" r="0" t="0"/>
          <a:stretch/>
        </p:blipFill>
        <p:spPr>
          <a:xfrm>
            <a:off x="8145859" y="3530176"/>
            <a:ext cx="3664748" cy="24407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1"/>
          <p:cNvSpPr txBox="1"/>
          <p:nvPr>
            <p:ph type="ctrTitle"/>
          </p:nvPr>
        </p:nvSpPr>
        <p:spPr>
          <a:xfrm>
            <a:off x="153236" y="161925"/>
            <a:ext cx="7469137" cy="6215019"/>
          </a:xfrm>
          <a:prstGeom prst="rect">
            <a:avLst/>
          </a:prstGeom>
          <a:noFill/>
          <a:ln>
            <a:noFill/>
          </a:ln>
        </p:spPr>
        <p:txBody>
          <a:bodyPr anchorCtr="0" anchor="b" bIns="0" lIns="0" spcFirstLastPara="1" rIns="0" wrap="square" tIns="0">
            <a:noAutofit/>
          </a:bodyPr>
          <a:lstStyle/>
          <a:p>
            <a:pPr indent="0" lvl="0" marL="0" rtl="0" algn="l">
              <a:lnSpc>
                <a:spcPct val="166666"/>
              </a:lnSpc>
              <a:spcBef>
                <a:spcPts val="0"/>
              </a:spcBef>
              <a:spcAft>
                <a:spcPts val="0"/>
              </a:spcAft>
              <a:buClr>
                <a:schemeClr val="lt1"/>
              </a:buClr>
              <a:buSzPts val="2400"/>
              <a:buFont typeface="Twentieth Century"/>
              <a:buNone/>
            </a:pPr>
            <a:r>
              <a:rPr lang="en-GB" sz="2400"/>
              <a:t>Isaiah 6</a:t>
            </a:r>
            <a:br>
              <a:rPr lang="en-GB" sz="2400"/>
            </a:br>
            <a:r>
              <a:rPr lang="en-GB" sz="2400"/>
              <a:t>It was in the year King Uzziah died</a:t>
            </a:r>
            <a:r>
              <a:rPr baseline="30000" lang="en-GB" sz="2400"/>
              <a:t> </a:t>
            </a:r>
            <a:r>
              <a:rPr lang="en-GB" sz="2400"/>
              <a:t>that I saw the Lord. He was sitting on a lofty throne, and the train of his robe filled the Temple.</a:t>
            </a:r>
            <a:r>
              <a:rPr b="1" baseline="30000" lang="en-GB" sz="2400"/>
              <a:t>2 </a:t>
            </a:r>
            <a:r>
              <a:rPr lang="en-GB" sz="2400"/>
              <a:t>Attending him were mighty seraphim, each having six wings. With two wings they covered their faces, with two they covered their feet, and with two they flew. </a:t>
            </a:r>
            <a:r>
              <a:rPr b="1" baseline="30000" lang="en-GB" sz="2400"/>
              <a:t>3 </a:t>
            </a:r>
            <a:r>
              <a:rPr lang="en-GB" sz="2400"/>
              <a:t>They were calling out to each other,</a:t>
            </a:r>
            <a:br>
              <a:rPr lang="en-GB" sz="2400"/>
            </a:br>
            <a:r>
              <a:rPr lang="en-GB" sz="2400"/>
              <a:t>“Holy, holy, holy is the </a:t>
            </a:r>
            <a:r>
              <a:rPr lang="en-GB" sz="2400" cap="small"/>
              <a:t>Lord</a:t>
            </a:r>
            <a:r>
              <a:rPr lang="en-GB" sz="2400"/>
              <a:t> of Heaven’s Armies!</a:t>
            </a:r>
            <a:br>
              <a:rPr lang="en-GB" sz="2400"/>
            </a:br>
            <a:r>
              <a:rPr lang="en-GB" sz="2400"/>
              <a:t>    The whole earth is filled with his glory!”</a:t>
            </a:r>
            <a:r>
              <a:rPr b="1" baseline="30000" lang="en-GB" sz="2400"/>
              <a:t>4 </a:t>
            </a:r>
            <a:r>
              <a:rPr lang="en-GB" sz="2400"/>
              <a:t>Their voices shook the Temple to its foundations, and the entire building was filled with smoke. </a:t>
            </a:r>
            <a:r>
              <a:rPr b="1" baseline="30000" lang="en-GB" sz="2400"/>
              <a:t>5 </a:t>
            </a:r>
            <a:r>
              <a:rPr lang="en-GB" sz="2400"/>
              <a:t>Then I said, “It’s all over! I am doomed, for I am a sinful man. I have filthy lips, and I live among a people with filthy lips. Yet I have seen the King, the </a:t>
            </a:r>
            <a:r>
              <a:rPr lang="en-GB" sz="2400" cap="small"/>
              <a:t>Lord</a:t>
            </a:r>
            <a:r>
              <a:rPr lang="en-GB" sz="2400"/>
              <a:t> of Heaven’s Armies.”</a:t>
            </a:r>
            <a:endParaRPr/>
          </a:p>
        </p:txBody>
      </p:sp>
      <p:cxnSp>
        <p:nvCxnSpPr>
          <p:cNvPr descr="vertical line" id="207" name="Google Shape;207;p11"/>
          <p:cNvCxnSpPr/>
          <p:nvPr/>
        </p:nvCxnSpPr>
        <p:spPr>
          <a:xfrm>
            <a:off x="12079531" y="230293"/>
            <a:ext cx="0" cy="6346676"/>
          </a:xfrm>
          <a:prstGeom prst="straightConnector1">
            <a:avLst/>
          </a:prstGeom>
          <a:noFill/>
          <a:ln cap="rnd" cmpd="sng" w="63500">
            <a:solidFill>
              <a:schemeClr val="accent1"/>
            </a:solidFill>
            <a:prstDash val="solid"/>
            <a:miter lim="800000"/>
            <a:headEnd len="sm" w="sm" type="none"/>
            <a:tailEnd len="sm" w="sm" type="none"/>
          </a:ln>
        </p:spPr>
      </p:cxnSp>
      <p:cxnSp>
        <p:nvCxnSpPr>
          <p:cNvPr descr="vertical line" id="208" name="Google Shape;208;p11"/>
          <p:cNvCxnSpPr/>
          <p:nvPr/>
        </p:nvCxnSpPr>
        <p:spPr>
          <a:xfrm>
            <a:off x="7876934" y="230293"/>
            <a:ext cx="0" cy="6346676"/>
          </a:xfrm>
          <a:prstGeom prst="straightConnector1">
            <a:avLst/>
          </a:prstGeom>
          <a:noFill/>
          <a:ln cap="rnd" cmpd="sng" w="63500">
            <a:solidFill>
              <a:schemeClr val="accent1"/>
            </a:solidFill>
            <a:prstDash val="solid"/>
            <a:miter lim="800000"/>
            <a:headEnd len="sm" w="sm" type="none"/>
            <a:tailEnd len="sm" w="sm" type="none"/>
          </a:ln>
        </p:spPr>
      </p:cxnSp>
      <p:pic>
        <p:nvPicPr>
          <p:cNvPr id="209" name="Google Shape;209;p11"/>
          <p:cNvPicPr preferRelativeResize="0"/>
          <p:nvPr/>
        </p:nvPicPr>
        <p:blipFill rotWithShape="1">
          <a:blip r:embed="rId3">
            <a:alphaModFix/>
          </a:blip>
          <a:srcRect b="10452" l="51219" r="18343" t="-216"/>
          <a:stretch/>
        </p:blipFill>
        <p:spPr>
          <a:xfrm>
            <a:off x="8154977" y="3269434"/>
            <a:ext cx="3699653" cy="3259038"/>
          </a:xfrm>
          <a:prstGeom prst="rect">
            <a:avLst/>
          </a:prstGeom>
          <a:noFill/>
          <a:ln>
            <a:noFill/>
          </a:ln>
        </p:spPr>
      </p:pic>
      <p:pic>
        <p:nvPicPr>
          <p:cNvPr id="210" name="Google Shape;210;p11"/>
          <p:cNvPicPr preferRelativeResize="0"/>
          <p:nvPr/>
        </p:nvPicPr>
        <p:blipFill rotWithShape="1">
          <a:blip r:embed="rId4">
            <a:alphaModFix/>
          </a:blip>
          <a:srcRect b="0" l="0" r="0" t="0"/>
          <a:stretch/>
        </p:blipFill>
        <p:spPr>
          <a:xfrm>
            <a:off x="8131496" y="610688"/>
            <a:ext cx="3664748" cy="2440722"/>
          </a:xfrm>
          <a:prstGeom prst="rect">
            <a:avLst/>
          </a:prstGeom>
          <a:noFill/>
          <a:ln>
            <a:noFill/>
          </a:ln>
        </p:spPr>
      </p:pic>
      <p:pic>
        <p:nvPicPr>
          <p:cNvPr id="211" name="Google Shape;211;p11"/>
          <p:cNvPicPr preferRelativeResize="0"/>
          <p:nvPr/>
        </p:nvPicPr>
        <p:blipFill rotWithShape="1">
          <a:blip r:embed="rId5">
            <a:alphaModFix/>
          </a:blip>
          <a:srcRect b="0" l="0" r="0" t="0"/>
          <a:stretch/>
        </p:blipFill>
        <p:spPr>
          <a:xfrm>
            <a:off x="8172429" y="3051410"/>
            <a:ext cx="3664748" cy="36647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2"/>
          <p:cNvPicPr preferRelativeResize="0"/>
          <p:nvPr/>
        </p:nvPicPr>
        <p:blipFill rotWithShape="1">
          <a:blip r:embed="rId3">
            <a:alphaModFix/>
          </a:blip>
          <a:srcRect b="10452" l="51219" r="18343" t="-216"/>
          <a:stretch/>
        </p:blipFill>
        <p:spPr>
          <a:xfrm>
            <a:off x="6436566" y="0"/>
            <a:ext cx="5755434" cy="6701582"/>
          </a:xfrm>
          <a:prstGeom prst="rect">
            <a:avLst/>
          </a:prstGeom>
          <a:noFill/>
          <a:ln>
            <a:noFill/>
          </a:ln>
        </p:spPr>
      </p:pic>
      <p:pic>
        <p:nvPicPr>
          <p:cNvPr id="217" name="Google Shape;217;p12"/>
          <p:cNvPicPr preferRelativeResize="0"/>
          <p:nvPr/>
        </p:nvPicPr>
        <p:blipFill rotWithShape="1">
          <a:blip r:embed="rId4">
            <a:alphaModFix/>
          </a:blip>
          <a:srcRect b="0" l="0" r="0" t="0"/>
          <a:stretch/>
        </p:blipFill>
        <p:spPr>
          <a:xfrm>
            <a:off x="6972300" y="3842810"/>
            <a:ext cx="4090462" cy="2724248"/>
          </a:xfrm>
          <a:prstGeom prst="rect">
            <a:avLst/>
          </a:prstGeom>
          <a:noFill/>
          <a:ln>
            <a:noFill/>
          </a:ln>
        </p:spPr>
      </p:pic>
      <p:pic>
        <p:nvPicPr>
          <p:cNvPr id="218" name="Google Shape;218;p12"/>
          <p:cNvPicPr preferRelativeResize="0"/>
          <p:nvPr/>
        </p:nvPicPr>
        <p:blipFill rotWithShape="1">
          <a:blip r:embed="rId5">
            <a:alphaModFix/>
          </a:blip>
          <a:srcRect b="0" l="0" r="0" t="0"/>
          <a:stretch/>
        </p:blipFill>
        <p:spPr>
          <a:xfrm>
            <a:off x="351425" y="1374868"/>
            <a:ext cx="5801066" cy="3516476"/>
          </a:xfrm>
          <a:prstGeom prst="rect">
            <a:avLst/>
          </a:prstGeom>
          <a:noFill/>
          <a:ln>
            <a:noFill/>
          </a:ln>
        </p:spPr>
      </p:pic>
      <p:pic>
        <p:nvPicPr>
          <p:cNvPr id="219" name="Google Shape;219;p12"/>
          <p:cNvPicPr preferRelativeResize="0"/>
          <p:nvPr/>
        </p:nvPicPr>
        <p:blipFill rotWithShape="1">
          <a:blip r:embed="rId6">
            <a:alphaModFix/>
          </a:blip>
          <a:srcRect b="15170" l="1674" r="0" t="15068"/>
          <a:stretch/>
        </p:blipFill>
        <p:spPr>
          <a:xfrm>
            <a:off x="6449327" y="156418"/>
            <a:ext cx="4975385" cy="3529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g387d3f36bde_0_24"/>
          <p:cNvPicPr preferRelativeResize="0"/>
          <p:nvPr/>
        </p:nvPicPr>
        <p:blipFill rotWithShape="1">
          <a:blip r:embed="rId3">
            <a:alphaModFix/>
          </a:blip>
          <a:srcRect b="10448" l="51217" r="18344" t="-215"/>
          <a:stretch/>
        </p:blipFill>
        <p:spPr>
          <a:xfrm>
            <a:off x="6436566" y="0"/>
            <a:ext cx="5755435" cy="6701581"/>
          </a:xfrm>
          <a:prstGeom prst="rect">
            <a:avLst/>
          </a:prstGeom>
          <a:noFill/>
          <a:ln>
            <a:noFill/>
          </a:ln>
        </p:spPr>
      </p:pic>
      <p:pic>
        <p:nvPicPr>
          <p:cNvPr descr="Free Castle Beach photo and picture" id="119" name="Google Shape;119;g387d3f36bde_0_24"/>
          <p:cNvPicPr preferRelativeResize="0"/>
          <p:nvPr/>
        </p:nvPicPr>
        <p:blipFill rotWithShape="1">
          <a:blip r:embed="rId4">
            <a:alphaModFix/>
          </a:blip>
          <a:srcRect b="0" l="0" r="0" t="0"/>
          <a:stretch/>
        </p:blipFill>
        <p:spPr>
          <a:xfrm>
            <a:off x="7673438" y="3513780"/>
            <a:ext cx="4004794" cy="3006724"/>
          </a:xfrm>
          <a:prstGeom prst="rect">
            <a:avLst/>
          </a:prstGeom>
          <a:noFill/>
          <a:ln>
            <a:noFill/>
          </a:ln>
        </p:spPr>
      </p:pic>
      <p:pic>
        <p:nvPicPr>
          <p:cNvPr id="120" name="Google Shape;120;g387d3f36bde_0_24"/>
          <p:cNvPicPr preferRelativeResize="0"/>
          <p:nvPr/>
        </p:nvPicPr>
        <p:blipFill>
          <a:blip r:embed="rId5">
            <a:alphaModFix/>
          </a:blip>
          <a:stretch>
            <a:fillRect/>
          </a:stretch>
        </p:blipFill>
        <p:spPr>
          <a:xfrm>
            <a:off x="152400" y="3513775"/>
            <a:ext cx="4821498" cy="3191825"/>
          </a:xfrm>
          <a:prstGeom prst="rect">
            <a:avLst/>
          </a:prstGeom>
          <a:noFill/>
          <a:ln>
            <a:noFill/>
          </a:ln>
        </p:spPr>
      </p:pic>
      <p:pic>
        <p:nvPicPr>
          <p:cNvPr id="121" name="Google Shape;121;g387d3f36bde_0_24"/>
          <p:cNvPicPr preferRelativeResize="0"/>
          <p:nvPr/>
        </p:nvPicPr>
        <p:blipFill>
          <a:blip r:embed="rId6">
            <a:alphaModFix/>
          </a:blip>
          <a:stretch>
            <a:fillRect/>
          </a:stretch>
        </p:blipFill>
        <p:spPr>
          <a:xfrm>
            <a:off x="152400" y="152400"/>
            <a:ext cx="4762500" cy="2743200"/>
          </a:xfrm>
          <a:prstGeom prst="rect">
            <a:avLst/>
          </a:prstGeom>
          <a:noFill/>
          <a:ln>
            <a:noFill/>
          </a:ln>
        </p:spPr>
      </p:pic>
      <p:pic>
        <p:nvPicPr>
          <p:cNvPr id="122" name="Google Shape;122;g387d3f36bde_0_24"/>
          <p:cNvPicPr preferRelativeResize="0"/>
          <p:nvPr/>
        </p:nvPicPr>
        <p:blipFill>
          <a:blip r:embed="rId7">
            <a:alphaModFix/>
          </a:blip>
          <a:stretch>
            <a:fillRect/>
          </a:stretch>
        </p:blipFill>
        <p:spPr>
          <a:xfrm>
            <a:off x="4418025" y="364413"/>
            <a:ext cx="4762500" cy="3571875"/>
          </a:xfrm>
          <a:prstGeom prst="rect">
            <a:avLst/>
          </a:prstGeom>
          <a:noFill/>
          <a:ln>
            <a:noFill/>
          </a:ln>
        </p:spPr>
      </p:pic>
      <p:pic>
        <p:nvPicPr>
          <p:cNvPr id="123" name="Google Shape;123;g387d3f36bde_0_24"/>
          <p:cNvPicPr preferRelativeResize="0"/>
          <p:nvPr/>
        </p:nvPicPr>
        <p:blipFill>
          <a:blip r:embed="rId8">
            <a:alphaModFix/>
          </a:blip>
          <a:stretch>
            <a:fillRect/>
          </a:stretch>
        </p:blipFill>
        <p:spPr>
          <a:xfrm>
            <a:off x="9462100" y="107838"/>
            <a:ext cx="2626575" cy="3939863"/>
          </a:xfrm>
          <a:prstGeom prst="rect">
            <a:avLst/>
          </a:prstGeom>
          <a:noFill/>
          <a:ln>
            <a:noFill/>
          </a:ln>
        </p:spPr>
      </p:pic>
      <p:pic>
        <p:nvPicPr>
          <p:cNvPr id="124" name="Google Shape;124;g387d3f36bde_0_24"/>
          <p:cNvPicPr preferRelativeResize="0"/>
          <p:nvPr/>
        </p:nvPicPr>
        <p:blipFill>
          <a:blip r:embed="rId9">
            <a:alphaModFix/>
          </a:blip>
          <a:stretch>
            <a:fillRect/>
          </a:stretch>
        </p:blipFill>
        <p:spPr>
          <a:xfrm>
            <a:off x="4051025" y="4362120"/>
            <a:ext cx="2877834" cy="21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5"/>
          <p:cNvPicPr preferRelativeResize="0"/>
          <p:nvPr/>
        </p:nvPicPr>
        <p:blipFill rotWithShape="1">
          <a:blip r:embed="rId3">
            <a:alphaModFix/>
          </a:blip>
          <a:srcRect b="10452" l="51219" r="18343" t="-216"/>
          <a:stretch/>
        </p:blipFill>
        <p:spPr>
          <a:xfrm>
            <a:off x="6436566" y="0"/>
            <a:ext cx="5755434" cy="6701582"/>
          </a:xfrm>
          <a:prstGeom prst="rect">
            <a:avLst/>
          </a:prstGeom>
          <a:noFill/>
          <a:ln>
            <a:noFill/>
          </a:ln>
        </p:spPr>
      </p:pic>
      <p:pic>
        <p:nvPicPr>
          <p:cNvPr descr="Free Dolomites Carezza photo and picture" id="130" name="Google Shape;130;p5"/>
          <p:cNvPicPr preferRelativeResize="0"/>
          <p:nvPr/>
        </p:nvPicPr>
        <p:blipFill rotWithShape="1">
          <a:blip r:embed="rId4">
            <a:alphaModFix/>
          </a:blip>
          <a:srcRect b="0" l="0" r="0" t="0"/>
          <a:stretch/>
        </p:blipFill>
        <p:spPr>
          <a:xfrm>
            <a:off x="428625" y="292100"/>
            <a:ext cx="6432550" cy="4286692"/>
          </a:xfrm>
          <a:prstGeom prst="rect">
            <a:avLst/>
          </a:prstGeom>
          <a:noFill/>
          <a:ln>
            <a:noFill/>
          </a:ln>
        </p:spPr>
      </p:pic>
      <p:pic>
        <p:nvPicPr>
          <p:cNvPr descr="Free Camel Sahara photo and picture" id="131" name="Google Shape;131;p5"/>
          <p:cNvPicPr preferRelativeResize="0"/>
          <p:nvPr/>
        </p:nvPicPr>
        <p:blipFill rotWithShape="1">
          <a:blip r:embed="rId5">
            <a:alphaModFix/>
          </a:blip>
          <a:srcRect b="0" l="0" r="0" t="0"/>
          <a:stretch/>
        </p:blipFill>
        <p:spPr>
          <a:xfrm>
            <a:off x="6655220" y="391618"/>
            <a:ext cx="5318125" cy="3190875"/>
          </a:xfrm>
          <a:prstGeom prst="rect">
            <a:avLst/>
          </a:prstGeom>
          <a:noFill/>
          <a:ln>
            <a:noFill/>
          </a:ln>
        </p:spPr>
      </p:pic>
      <p:pic>
        <p:nvPicPr>
          <p:cNvPr descr="Free Leaves Plant photo and picture" id="132" name="Google Shape;132;p5"/>
          <p:cNvPicPr preferRelativeResize="0"/>
          <p:nvPr/>
        </p:nvPicPr>
        <p:blipFill rotWithShape="1">
          <a:blip r:embed="rId6">
            <a:alphaModFix/>
          </a:blip>
          <a:srcRect b="0" l="0" r="0" t="0"/>
          <a:stretch/>
        </p:blipFill>
        <p:spPr>
          <a:xfrm flipH="1" rot="10800000">
            <a:off x="7292330" y="3486926"/>
            <a:ext cx="4515411" cy="3012628"/>
          </a:xfrm>
          <a:prstGeom prst="rect">
            <a:avLst/>
          </a:prstGeom>
          <a:noFill/>
          <a:ln>
            <a:noFill/>
          </a:ln>
        </p:spPr>
      </p:pic>
      <p:pic>
        <p:nvPicPr>
          <p:cNvPr descr="Free Spring Flowers Flowers photo and picture" id="133" name="Google Shape;133;p5"/>
          <p:cNvPicPr preferRelativeResize="0"/>
          <p:nvPr/>
        </p:nvPicPr>
        <p:blipFill rotWithShape="1">
          <a:blip r:embed="rId7">
            <a:alphaModFix/>
          </a:blip>
          <a:srcRect b="0" l="0" r="0" t="0"/>
          <a:stretch/>
        </p:blipFill>
        <p:spPr>
          <a:xfrm>
            <a:off x="312275" y="4372752"/>
            <a:ext cx="2700275" cy="2025226"/>
          </a:xfrm>
          <a:prstGeom prst="rect">
            <a:avLst/>
          </a:prstGeom>
          <a:noFill/>
          <a:ln>
            <a:noFill/>
          </a:ln>
        </p:spPr>
      </p:pic>
      <p:pic>
        <p:nvPicPr>
          <p:cNvPr id="134" name="Google Shape;134;p5"/>
          <p:cNvPicPr preferRelativeResize="0"/>
          <p:nvPr/>
        </p:nvPicPr>
        <p:blipFill>
          <a:blip r:embed="rId8">
            <a:alphaModFix/>
          </a:blip>
          <a:stretch>
            <a:fillRect/>
          </a:stretch>
        </p:blipFill>
        <p:spPr>
          <a:xfrm>
            <a:off x="2964504" y="3486925"/>
            <a:ext cx="4370946" cy="291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4"/>
          <p:cNvPicPr preferRelativeResize="0"/>
          <p:nvPr/>
        </p:nvPicPr>
        <p:blipFill rotWithShape="1">
          <a:blip r:embed="rId3">
            <a:alphaModFix/>
          </a:blip>
          <a:srcRect b="10452" l="51219" r="18343" t="-216"/>
          <a:stretch/>
        </p:blipFill>
        <p:spPr>
          <a:xfrm>
            <a:off x="6436566" y="0"/>
            <a:ext cx="5755434" cy="6701582"/>
          </a:xfrm>
          <a:prstGeom prst="rect">
            <a:avLst/>
          </a:prstGeom>
          <a:noFill/>
          <a:ln>
            <a:noFill/>
          </a:ln>
        </p:spPr>
      </p:pic>
      <p:pic>
        <p:nvPicPr>
          <p:cNvPr descr="Virtual conference, webinar, online meeting video screen. Group of diverse employee, colleagues using app for video communication, virtual conference, looking at the camera. Virtual conference, webinar, online meeting video screen. Group of diverse employee, colleagues using app for video communication, virtual conference, looking at the camera. Collage of diverse people People Stock Photo" id="140" name="Google Shape;140;p4"/>
          <p:cNvPicPr preferRelativeResize="0"/>
          <p:nvPr/>
        </p:nvPicPr>
        <p:blipFill rotWithShape="1">
          <a:blip r:embed="rId4">
            <a:alphaModFix/>
          </a:blip>
          <a:srcRect b="0" l="0" r="0" t="0"/>
          <a:stretch/>
        </p:blipFill>
        <p:spPr>
          <a:xfrm>
            <a:off x="354820" y="335711"/>
            <a:ext cx="8631225" cy="5200650"/>
          </a:xfrm>
          <a:prstGeom prst="rect">
            <a:avLst/>
          </a:prstGeom>
          <a:noFill/>
          <a:ln>
            <a:noFill/>
          </a:ln>
        </p:spPr>
      </p:pic>
      <p:pic>
        <p:nvPicPr>
          <p:cNvPr descr="Free Anatomy Man photo and picture" id="141" name="Google Shape;141;p4"/>
          <p:cNvPicPr preferRelativeResize="0"/>
          <p:nvPr/>
        </p:nvPicPr>
        <p:blipFill rotWithShape="1">
          <a:blip r:embed="rId5">
            <a:alphaModFix/>
          </a:blip>
          <a:srcRect b="0" l="0" r="0" t="0"/>
          <a:stretch/>
        </p:blipFill>
        <p:spPr>
          <a:xfrm>
            <a:off x="7613650" y="335711"/>
            <a:ext cx="4216400" cy="60301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b="10452" l="51219" r="18343" t="-216"/>
          <a:stretch/>
        </p:blipFill>
        <p:spPr>
          <a:xfrm>
            <a:off x="6436566" y="0"/>
            <a:ext cx="5755434" cy="6701582"/>
          </a:xfrm>
          <a:prstGeom prst="rect">
            <a:avLst/>
          </a:prstGeom>
          <a:noFill/>
          <a:ln>
            <a:noFill/>
          </a:ln>
        </p:spPr>
      </p:pic>
      <p:pic>
        <p:nvPicPr>
          <p:cNvPr descr="Free Underwater Coral photo and picture" id="147" name="Google Shape;147;p6"/>
          <p:cNvPicPr preferRelativeResize="0"/>
          <p:nvPr/>
        </p:nvPicPr>
        <p:blipFill rotWithShape="1">
          <a:blip r:embed="rId4">
            <a:alphaModFix/>
          </a:blip>
          <a:srcRect b="0" l="0" r="0" t="0"/>
          <a:stretch/>
        </p:blipFill>
        <p:spPr>
          <a:xfrm>
            <a:off x="155575" y="100013"/>
            <a:ext cx="4680347" cy="6240462"/>
          </a:xfrm>
          <a:prstGeom prst="rect">
            <a:avLst/>
          </a:prstGeom>
          <a:noFill/>
          <a:ln>
            <a:noFill/>
          </a:ln>
        </p:spPr>
      </p:pic>
      <p:pic>
        <p:nvPicPr>
          <p:cNvPr descr="Free Safari South Africa photo and picture" id="148" name="Google Shape;148;p6"/>
          <p:cNvPicPr preferRelativeResize="0"/>
          <p:nvPr/>
        </p:nvPicPr>
        <p:blipFill rotWithShape="1">
          <a:blip r:embed="rId5">
            <a:alphaModFix/>
          </a:blip>
          <a:srcRect b="0" l="0" r="0" t="0"/>
          <a:stretch/>
        </p:blipFill>
        <p:spPr>
          <a:xfrm>
            <a:off x="5200649" y="100013"/>
            <a:ext cx="6629401" cy="4106466"/>
          </a:xfrm>
          <a:prstGeom prst="rect">
            <a:avLst/>
          </a:prstGeom>
          <a:noFill/>
          <a:ln>
            <a:noFill/>
          </a:ln>
        </p:spPr>
      </p:pic>
      <p:pic>
        <p:nvPicPr>
          <p:cNvPr descr="Free Cats Kitten In The Basket photo and picture" id="149" name="Google Shape;149;p6"/>
          <p:cNvPicPr preferRelativeResize="0"/>
          <p:nvPr/>
        </p:nvPicPr>
        <p:blipFill rotWithShape="1">
          <a:blip r:embed="rId6">
            <a:alphaModFix/>
          </a:blip>
          <a:srcRect b="0" l="0" r="0" t="0"/>
          <a:stretch/>
        </p:blipFill>
        <p:spPr>
          <a:xfrm>
            <a:off x="5763418" y="3637936"/>
            <a:ext cx="4323557" cy="3063646"/>
          </a:xfrm>
          <a:prstGeom prst="rect">
            <a:avLst/>
          </a:prstGeom>
          <a:noFill/>
          <a:ln>
            <a:noFill/>
          </a:ln>
        </p:spPr>
      </p:pic>
      <p:pic>
        <p:nvPicPr>
          <p:cNvPr descr="Free Bird Nature photo and picture" id="150" name="Google Shape;150;p6"/>
          <p:cNvPicPr preferRelativeResize="0"/>
          <p:nvPr/>
        </p:nvPicPr>
        <p:blipFill rotWithShape="1">
          <a:blip r:embed="rId7">
            <a:alphaModFix/>
          </a:blip>
          <a:srcRect b="0" l="0" r="0" t="0"/>
          <a:stretch/>
        </p:blipFill>
        <p:spPr>
          <a:xfrm>
            <a:off x="9780587" y="3488258"/>
            <a:ext cx="2230438" cy="29739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g387d3f36bde_0_0"/>
          <p:cNvPicPr preferRelativeResize="0"/>
          <p:nvPr/>
        </p:nvPicPr>
        <p:blipFill rotWithShape="1">
          <a:blip r:embed="rId3">
            <a:alphaModFix/>
          </a:blip>
          <a:srcRect b="10448" l="51217" r="18344" t="-215"/>
          <a:stretch/>
        </p:blipFill>
        <p:spPr>
          <a:xfrm>
            <a:off x="6436566" y="0"/>
            <a:ext cx="5755435" cy="6701581"/>
          </a:xfrm>
          <a:prstGeom prst="rect">
            <a:avLst/>
          </a:prstGeom>
          <a:noFill/>
          <a:ln>
            <a:noFill/>
          </a:ln>
        </p:spPr>
      </p:pic>
      <p:pic>
        <p:nvPicPr>
          <p:cNvPr id="156" name="Google Shape;156;g387d3f36bde_0_0"/>
          <p:cNvPicPr preferRelativeResize="0"/>
          <p:nvPr/>
        </p:nvPicPr>
        <p:blipFill>
          <a:blip r:embed="rId4">
            <a:alphaModFix/>
          </a:blip>
          <a:stretch>
            <a:fillRect/>
          </a:stretch>
        </p:blipFill>
        <p:spPr>
          <a:xfrm>
            <a:off x="6727275" y="-288025"/>
            <a:ext cx="4762500" cy="3171825"/>
          </a:xfrm>
          <a:prstGeom prst="rect">
            <a:avLst/>
          </a:prstGeom>
          <a:noFill/>
          <a:ln>
            <a:noFill/>
          </a:ln>
        </p:spPr>
      </p:pic>
      <p:pic>
        <p:nvPicPr>
          <p:cNvPr id="157" name="Google Shape;157;g387d3f36bde_0_0"/>
          <p:cNvPicPr preferRelativeResize="0"/>
          <p:nvPr/>
        </p:nvPicPr>
        <p:blipFill>
          <a:blip r:embed="rId5">
            <a:alphaModFix/>
          </a:blip>
          <a:stretch>
            <a:fillRect/>
          </a:stretch>
        </p:blipFill>
        <p:spPr>
          <a:xfrm>
            <a:off x="152400" y="3476625"/>
            <a:ext cx="4762500" cy="3171825"/>
          </a:xfrm>
          <a:prstGeom prst="rect">
            <a:avLst/>
          </a:prstGeom>
          <a:noFill/>
          <a:ln>
            <a:noFill/>
          </a:ln>
        </p:spPr>
      </p:pic>
      <p:pic>
        <p:nvPicPr>
          <p:cNvPr id="158" name="Google Shape;158;g387d3f36bde_0_0"/>
          <p:cNvPicPr preferRelativeResize="0"/>
          <p:nvPr/>
        </p:nvPicPr>
        <p:blipFill>
          <a:blip r:embed="rId6">
            <a:alphaModFix/>
          </a:blip>
          <a:stretch>
            <a:fillRect/>
          </a:stretch>
        </p:blipFill>
        <p:spPr>
          <a:xfrm>
            <a:off x="102875" y="190488"/>
            <a:ext cx="4762500" cy="3171825"/>
          </a:xfrm>
          <a:prstGeom prst="rect">
            <a:avLst/>
          </a:prstGeom>
          <a:noFill/>
          <a:ln>
            <a:noFill/>
          </a:ln>
        </p:spPr>
      </p:pic>
      <p:pic>
        <p:nvPicPr>
          <p:cNvPr id="159" name="Google Shape;159;g387d3f36bde_0_0"/>
          <p:cNvPicPr preferRelativeResize="0"/>
          <p:nvPr/>
        </p:nvPicPr>
        <p:blipFill>
          <a:blip r:embed="rId7">
            <a:alphaModFix/>
          </a:blip>
          <a:stretch>
            <a:fillRect/>
          </a:stretch>
        </p:blipFill>
        <p:spPr>
          <a:xfrm>
            <a:off x="152400" y="3362313"/>
            <a:ext cx="4762500" cy="3400425"/>
          </a:xfrm>
          <a:prstGeom prst="rect">
            <a:avLst/>
          </a:prstGeom>
          <a:noFill/>
          <a:ln>
            <a:noFill/>
          </a:ln>
        </p:spPr>
      </p:pic>
      <p:pic>
        <p:nvPicPr>
          <p:cNvPr id="160" name="Google Shape;160;g387d3f36bde_0_0"/>
          <p:cNvPicPr preferRelativeResize="0"/>
          <p:nvPr/>
        </p:nvPicPr>
        <p:blipFill>
          <a:blip r:embed="rId8">
            <a:alphaModFix/>
          </a:blip>
          <a:stretch>
            <a:fillRect/>
          </a:stretch>
        </p:blipFill>
        <p:spPr>
          <a:xfrm>
            <a:off x="4451750" y="-288025"/>
            <a:ext cx="2608975" cy="3913476"/>
          </a:xfrm>
          <a:prstGeom prst="rect">
            <a:avLst/>
          </a:prstGeom>
          <a:noFill/>
          <a:ln>
            <a:noFill/>
          </a:ln>
        </p:spPr>
      </p:pic>
      <p:pic>
        <p:nvPicPr>
          <p:cNvPr id="161" name="Google Shape;161;g387d3f36bde_0_0"/>
          <p:cNvPicPr preferRelativeResize="0"/>
          <p:nvPr/>
        </p:nvPicPr>
        <p:blipFill>
          <a:blip r:embed="rId9">
            <a:alphaModFix/>
          </a:blip>
          <a:stretch>
            <a:fillRect/>
          </a:stretch>
        </p:blipFill>
        <p:spPr>
          <a:xfrm>
            <a:off x="4030025" y="3476613"/>
            <a:ext cx="4762500" cy="3171825"/>
          </a:xfrm>
          <a:prstGeom prst="rect">
            <a:avLst/>
          </a:prstGeom>
          <a:noFill/>
          <a:ln>
            <a:noFill/>
          </a:ln>
        </p:spPr>
      </p:pic>
      <p:pic>
        <p:nvPicPr>
          <p:cNvPr id="162" name="Google Shape;162;g387d3f36bde_0_0"/>
          <p:cNvPicPr preferRelativeResize="0"/>
          <p:nvPr/>
        </p:nvPicPr>
        <p:blipFill>
          <a:blip r:embed="rId10">
            <a:alphaModFix/>
          </a:blip>
          <a:stretch>
            <a:fillRect/>
          </a:stretch>
        </p:blipFill>
        <p:spPr>
          <a:xfrm>
            <a:off x="7429488" y="2883788"/>
            <a:ext cx="4762500" cy="357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txBox="1"/>
          <p:nvPr>
            <p:ph type="ctrTitle"/>
          </p:nvPr>
        </p:nvSpPr>
        <p:spPr>
          <a:xfrm>
            <a:off x="890923" y="3166738"/>
            <a:ext cx="8112142" cy="2321652"/>
          </a:xfrm>
          <a:prstGeom prst="rect">
            <a:avLst/>
          </a:prstGeom>
          <a:noFill/>
          <a:ln>
            <a:noFill/>
          </a:ln>
        </p:spPr>
        <p:txBody>
          <a:bodyPr anchorCtr="0" anchor="b" bIns="0" lIns="0" spcFirstLastPara="1" rIns="0" wrap="square" tIns="0">
            <a:noAutofit/>
          </a:bodyPr>
          <a:lstStyle/>
          <a:p>
            <a:pPr indent="0" lvl="0" marL="0" rtl="0" algn="l">
              <a:lnSpc>
                <a:spcPct val="166666"/>
              </a:lnSpc>
              <a:spcBef>
                <a:spcPts val="0"/>
              </a:spcBef>
              <a:spcAft>
                <a:spcPts val="0"/>
              </a:spcAft>
              <a:buClr>
                <a:schemeClr val="lt1"/>
              </a:buClr>
              <a:buSzPts val="2400"/>
              <a:buFont typeface="Twentieth Century"/>
              <a:buNone/>
            </a:pPr>
            <a:r>
              <a:rPr lang="en-GB" sz="2400"/>
              <a:t>Psalm 23</a:t>
            </a:r>
            <a:br>
              <a:rPr lang="en-GB" sz="2400"/>
            </a:br>
            <a:r>
              <a:rPr b="1" baseline="30000" lang="en-GB" sz="2400"/>
              <a:t>1 </a:t>
            </a:r>
            <a:r>
              <a:rPr lang="en-GB" sz="2400"/>
              <a:t>The </a:t>
            </a:r>
            <a:r>
              <a:rPr lang="en-GB" sz="2400" cap="small"/>
              <a:t>Lord</a:t>
            </a:r>
            <a:r>
              <a:rPr lang="en-GB" sz="2400"/>
              <a:t> is my shepherd; I have all that I need.</a:t>
            </a:r>
            <a:br>
              <a:rPr lang="en-GB" sz="2400"/>
            </a:br>
            <a:r>
              <a:rPr b="1" baseline="30000" lang="en-GB" sz="2400"/>
              <a:t>2 </a:t>
            </a:r>
            <a:r>
              <a:rPr lang="en-GB" sz="2400"/>
              <a:t>He lets me rest in green meadows; he leads me beside </a:t>
            </a:r>
            <a:br>
              <a:rPr lang="en-GB" sz="2400"/>
            </a:br>
            <a:r>
              <a:rPr lang="en-GB" sz="2400"/>
              <a:t>peaceful streams.</a:t>
            </a:r>
            <a:br>
              <a:rPr lang="en-GB" sz="2400"/>
            </a:br>
            <a:r>
              <a:rPr b="1" baseline="30000" lang="en-GB" sz="2400"/>
              <a:t>3 </a:t>
            </a:r>
            <a:r>
              <a:rPr lang="en-GB" sz="2400"/>
              <a:t>He renews my strength. He guides me along right paths,</a:t>
            </a:r>
            <a:br>
              <a:rPr lang="en-GB" sz="2400"/>
            </a:br>
            <a:r>
              <a:rPr lang="en-GB" sz="2400"/>
              <a:t>bringing honour to his name.</a:t>
            </a:r>
            <a:br>
              <a:rPr lang="en-GB" sz="2400"/>
            </a:br>
            <a:r>
              <a:rPr b="1" baseline="30000" lang="en-GB" sz="2400"/>
              <a:t>4 </a:t>
            </a:r>
            <a:r>
              <a:rPr lang="en-GB" sz="2400"/>
              <a:t>Even when I walk  through the darkest valley,</a:t>
            </a:r>
            <a:br>
              <a:rPr lang="en-GB" sz="2400"/>
            </a:br>
            <a:r>
              <a:rPr lang="en-GB" sz="2400"/>
              <a:t>I will not be afraid, for you are close beside me.</a:t>
            </a:r>
            <a:br>
              <a:rPr lang="en-GB" sz="2400"/>
            </a:br>
            <a:r>
              <a:rPr lang="en-GB" sz="2400"/>
              <a:t>Your rod and your staff protect and comfort me.</a:t>
            </a:r>
            <a:br>
              <a:rPr lang="en-GB" sz="2400"/>
            </a:br>
            <a:endParaRPr sz="2400"/>
          </a:p>
        </p:txBody>
      </p:sp>
      <p:cxnSp>
        <p:nvCxnSpPr>
          <p:cNvPr descr="vertical line" id="168" name="Google Shape;168;p7"/>
          <p:cNvCxnSpPr/>
          <p:nvPr/>
        </p:nvCxnSpPr>
        <p:spPr>
          <a:xfrm>
            <a:off x="12079531" y="230293"/>
            <a:ext cx="0" cy="6346676"/>
          </a:xfrm>
          <a:prstGeom prst="straightConnector1">
            <a:avLst/>
          </a:prstGeom>
          <a:noFill/>
          <a:ln cap="rnd" cmpd="sng" w="63500">
            <a:solidFill>
              <a:schemeClr val="accent1"/>
            </a:solidFill>
            <a:prstDash val="solid"/>
            <a:miter lim="800000"/>
            <a:headEnd len="sm" w="sm" type="none"/>
            <a:tailEnd len="sm" w="sm" type="none"/>
          </a:ln>
        </p:spPr>
      </p:cxnSp>
      <p:cxnSp>
        <p:nvCxnSpPr>
          <p:cNvPr descr="vertical line" id="169" name="Google Shape;169;p7"/>
          <p:cNvCxnSpPr/>
          <p:nvPr/>
        </p:nvCxnSpPr>
        <p:spPr>
          <a:xfrm>
            <a:off x="7876934" y="230293"/>
            <a:ext cx="0" cy="6346676"/>
          </a:xfrm>
          <a:prstGeom prst="straightConnector1">
            <a:avLst/>
          </a:prstGeom>
          <a:noFill/>
          <a:ln cap="rnd" cmpd="sng" w="63500">
            <a:solidFill>
              <a:schemeClr val="accent1"/>
            </a:solidFill>
            <a:prstDash val="solid"/>
            <a:miter lim="800000"/>
            <a:headEnd len="sm" w="sm" type="none"/>
            <a:tailEnd len="sm" w="sm" type="none"/>
          </a:ln>
        </p:spPr>
      </p:cxnSp>
      <p:pic>
        <p:nvPicPr>
          <p:cNvPr id="170" name="Google Shape;170;p7"/>
          <p:cNvPicPr preferRelativeResize="0"/>
          <p:nvPr/>
        </p:nvPicPr>
        <p:blipFill rotWithShape="1">
          <a:blip r:embed="rId3">
            <a:alphaModFix/>
          </a:blip>
          <a:srcRect b="10452" l="51219" r="18343" t="-216"/>
          <a:stretch/>
        </p:blipFill>
        <p:spPr>
          <a:xfrm>
            <a:off x="8054202" y="230293"/>
            <a:ext cx="3839319" cy="6211279"/>
          </a:xfrm>
          <a:prstGeom prst="rect">
            <a:avLst/>
          </a:prstGeom>
          <a:noFill/>
          <a:ln>
            <a:noFill/>
          </a:ln>
        </p:spPr>
      </p:pic>
      <p:pic>
        <p:nvPicPr>
          <p:cNvPr id="171" name="Google Shape;171;p7"/>
          <p:cNvPicPr preferRelativeResize="0"/>
          <p:nvPr/>
        </p:nvPicPr>
        <p:blipFill rotWithShape="1">
          <a:blip r:embed="rId4">
            <a:alphaModFix/>
          </a:blip>
          <a:srcRect b="0" l="0" r="0" t="0"/>
          <a:stretch/>
        </p:blipFill>
        <p:spPr>
          <a:xfrm>
            <a:off x="7965026" y="278634"/>
            <a:ext cx="4026414" cy="31503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txBox="1"/>
          <p:nvPr>
            <p:ph type="ctrTitle"/>
          </p:nvPr>
        </p:nvSpPr>
        <p:spPr>
          <a:xfrm>
            <a:off x="217660" y="1729957"/>
            <a:ext cx="7267744" cy="6041160"/>
          </a:xfrm>
          <a:prstGeom prst="rect">
            <a:avLst/>
          </a:prstGeom>
          <a:noFill/>
          <a:ln>
            <a:noFill/>
          </a:ln>
        </p:spPr>
        <p:txBody>
          <a:bodyPr anchorCtr="0" anchor="b" bIns="0" lIns="0" spcFirstLastPara="1" rIns="0" wrap="square" tIns="0">
            <a:noAutofit/>
          </a:bodyPr>
          <a:lstStyle/>
          <a:p>
            <a:pPr indent="0" lvl="0" marL="0" rtl="0" algn="l">
              <a:lnSpc>
                <a:spcPct val="166666"/>
              </a:lnSpc>
              <a:spcBef>
                <a:spcPts val="0"/>
              </a:spcBef>
              <a:spcAft>
                <a:spcPts val="0"/>
              </a:spcAft>
              <a:buClr>
                <a:schemeClr val="lt1"/>
              </a:buClr>
              <a:buSzPts val="2400"/>
              <a:buFont typeface="Twentieth Century"/>
              <a:buNone/>
            </a:pPr>
            <a:r>
              <a:rPr lang="en-GB" sz="2400"/>
              <a:t>Parable of the Lost Son</a:t>
            </a:r>
            <a:br>
              <a:rPr lang="en-GB" sz="2400"/>
            </a:br>
            <a:r>
              <a:rPr lang="en-GB" sz="2400"/>
              <a:t>11 To illustrate the point further, Jesus told them this story: “A man had two sons. 12 The younger son told his father, ‘I want my share of your estate now before you die.’ So his father agreed to divide his wealth between his sons.</a:t>
            </a:r>
            <a:br>
              <a:rPr lang="en-GB" sz="2400"/>
            </a:br>
            <a:r>
              <a:rPr lang="en-GB" sz="2400"/>
              <a:t>13 “A few days later this younger son packed all his belongings and moved to a distant land, and there he wasted all his money in wild living. 14 About the time his money ran out, a great famine swept over the land, and he began to starve. 15 He persuaded a local farmer to hire him, and the man sent him into his fields to feed the pigs. 16 The young man became so hungry that even the pods he was feeding the pigs looked good to him. But no one gave him anything.</a:t>
            </a:r>
            <a:br>
              <a:rPr lang="en-GB" sz="2400"/>
            </a:br>
            <a:br>
              <a:rPr lang="en-GB" sz="2400"/>
            </a:br>
            <a:br>
              <a:rPr lang="en-GB" sz="2400"/>
            </a:br>
            <a:endParaRPr sz="2400"/>
          </a:p>
        </p:txBody>
      </p:sp>
      <p:cxnSp>
        <p:nvCxnSpPr>
          <p:cNvPr descr="vertical line" id="177" name="Google Shape;177;p8"/>
          <p:cNvCxnSpPr/>
          <p:nvPr/>
        </p:nvCxnSpPr>
        <p:spPr>
          <a:xfrm>
            <a:off x="12079531" y="230293"/>
            <a:ext cx="0" cy="6346676"/>
          </a:xfrm>
          <a:prstGeom prst="straightConnector1">
            <a:avLst/>
          </a:prstGeom>
          <a:noFill/>
          <a:ln cap="rnd" cmpd="sng" w="63500">
            <a:solidFill>
              <a:schemeClr val="accent1"/>
            </a:solidFill>
            <a:prstDash val="solid"/>
            <a:miter lim="800000"/>
            <a:headEnd len="sm" w="sm" type="none"/>
            <a:tailEnd len="sm" w="sm" type="none"/>
          </a:ln>
        </p:spPr>
      </p:cxnSp>
      <p:cxnSp>
        <p:nvCxnSpPr>
          <p:cNvPr descr="vertical line" id="178" name="Google Shape;178;p8"/>
          <p:cNvCxnSpPr/>
          <p:nvPr/>
        </p:nvCxnSpPr>
        <p:spPr>
          <a:xfrm>
            <a:off x="7876934" y="230293"/>
            <a:ext cx="0" cy="6346676"/>
          </a:xfrm>
          <a:prstGeom prst="straightConnector1">
            <a:avLst/>
          </a:prstGeom>
          <a:noFill/>
          <a:ln cap="rnd" cmpd="sng" w="63500">
            <a:solidFill>
              <a:schemeClr val="accent1"/>
            </a:solidFill>
            <a:prstDash val="solid"/>
            <a:miter lim="800000"/>
            <a:headEnd len="sm" w="sm" type="none"/>
            <a:tailEnd len="sm" w="sm" type="none"/>
          </a:ln>
        </p:spPr>
      </p:cxnSp>
      <p:pic>
        <p:nvPicPr>
          <p:cNvPr id="179" name="Google Shape;179;p8"/>
          <p:cNvPicPr preferRelativeResize="0"/>
          <p:nvPr/>
        </p:nvPicPr>
        <p:blipFill rotWithShape="1">
          <a:blip r:embed="rId3">
            <a:alphaModFix/>
          </a:blip>
          <a:srcRect b="10452" l="51219" r="18343" t="-216"/>
          <a:stretch/>
        </p:blipFill>
        <p:spPr>
          <a:xfrm>
            <a:off x="8054202" y="3059503"/>
            <a:ext cx="3839319" cy="3382069"/>
          </a:xfrm>
          <a:prstGeom prst="rect">
            <a:avLst/>
          </a:prstGeom>
          <a:noFill/>
          <a:ln>
            <a:noFill/>
          </a:ln>
        </p:spPr>
      </p:pic>
      <p:pic>
        <p:nvPicPr>
          <p:cNvPr id="180" name="Google Shape;180;p8"/>
          <p:cNvPicPr preferRelativeResize="0"/>
          <p:nvPr/>
        </p:nvPicPr>
        <p:blipFill rotWithShape="1">
          <a:blip r:embed="rId4">
            <a:alphaModFix/>
          </a:blip>
          <a:srcRect b="0" l="0" r="0" t="0"/>
          <a:stretch/>
        </p:blipFill>
        <p:spPr>
          <a:xfrm>
            <a:off x="7960655" y="535809"/>
            <a:ext cx="4026414" cy="2440722"/>
          </a:xfrm>
          <a:prstGeom prst="rect">
            <a:avLst/>
          </a:prstGeom>
          <a:noFill/>
          <a:ln>
            <a:noFill/>
          </a:ln>
        </p:spPr>
      </p:pic>
      <p:pic>
        <p:nvPicPr>
          <p:cNvPr id="181" name="Google Shape;181;p8"/>
          <p:cNvPicPr preferRelativeResize="0"/>
          <p:nvPr/>
        </p:nvPicPr>
        <p:blipFill rotWithShape="1">
          <a:blip r:embed="rId5">
            <a:alphaModFix/>
          </a:blip>
          <a:srcRect b="0" l="0" r="0" t="0"/>
          <a:stretch/>
        </p:blipFill>
        <p:spPr>
          <a:xfrm>
            <a:off x="8145859" y="3530176"/>
            <a:ext cx="3664748" cy="24407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9"/>
          <p:cNvSpPr txBox="1"/>
          <p:nvPr>
            <p:ph type="ctrTitle"/>
          </p:nvPr>
        </p:nvSpPr>
        <p:spPr>
          <a:xfrm>
            <a:off x="298479" y="1571624"/>
            <a:ext cx="7267744" cy="6010275"/>
          </a:xfrm>
          <a:prstGeom prst="rect">
            <a:avLst/>
          </a:prstGeom>
          <a:noFill/>
          <a:ln>
            <a:noFill/>
          </a:ln>
        </p:spPr>
        <p:txBody>
          <a:bodyPr anchorCtr="0" anchor="b" bIns="0" lIns="0" spcFirstLastPara="1" rIns="0" wrap="square" tIns="0">
            <a:noAutofit/>
          </a:bodyPr>
          <a:lstStyle/>
          <a:p>
            <a:pPr indent="0" lvl="0" marL="0" rtl="0" algn="l">
              <a:lnSpc>
                <a:spcPct val="166666"/>
              </a:lnSpc>
              <a:spcBef>
                <a:spcPts val="0"/>
              </a:spcBef>
              <a:spcAft>
                <a:spcPts val="0"/>
              </a:spcAft>
              <a:buClr>
                <a:schemeClr val="lt1"/>
              </a:buClr>
              <a:buSzPts val="2400"/>
              <a:buFont typeface="Twentieth Century"/>
              <a:buNone/>
            </a:pPr>
            <a:br>
              <a:rPr lang="en-GB" sz="2400"/>
            </a:br>
            <a:r>
              <a:rPr lang="en-GB" sz="2400"/>
              <a:t>17 “When he finally came to his senses, he said to himself, ‘At home even the hired servants have food enough to spare, and here I am dying of hunger! 18 I will go home to my father and say, “Father, I have sinned against both heaven and you, 19 and I am no longer worthy of being called your son. Please take me on as a hired servant.”’</a:t>
            </a:r>
            <a:br>
              <a:rPr lang="en-GB" sz="2400"/>
            </a:br>
            <a:r>
              <a:rPr lang="en-GB" sz="2400"/>
              <a:t>20 “So he returned home to his father. And while he was still a long way off, his father saw him coming. Filled with love and compassion, he ran to his son, embraced him, and kissed him. 21 His son said to him, ‘Father, I have sinned against both heaven and you, and I am no longer worthy of being called your son.[b]’</a:t>
            </a:r>
            <a:br>
              <a:rPr lang="en-GB" sz="2400"/>
            </a:br>
            <a:br>
              <a:rPr lang="en-GB" sz="2400"/>
            </a:br>
            <a:br>
              <a:rPr lang="en-GB" sz="2400"/>
            </a:br>
            <a:endParaRPr sz="2400"/>
          </a:p>
        </p:txBody>
      </p:sp>
      <p:cxnSp>
        <p:nvCxnSpPr>
          <p:cNvPr descr="vertical line" id="187" name="Google Shape;187;p9"/>
          <p:cNvCxnSpPr/>
          <p:nvPr/>
        </p:nvCxnSpPr>
        <p:spPr>
          <a:xfrm>
            <a:off x="12079531" y="230293"/>
            <a:ext cx="0" cy="6346676"/>
          </a:xfrm>
          <a:prstGeom prst="straightConnector1">
            <a:avLst/>
          </a:prstGeom>
          <a:noFill/>
          <a:ln cap="rnd" cmpd="sng" w="63500">
            <a:solidFill>
              <a:schemeClr val="accent1"/>
            </a:solidFill>
            <a:prstDash val="solid"/>
            <a:miter lim="800000"/>
            <a:headEnd len="sm" w="sm" type="none"/>
            <a:tailEnd len="sm" w="sm" type="none"/>
          </a:ln>
        </p:spPr>
      </p:cxnSp>
      <p:cxnSp>
        <p:nvCxnSpPr>
          <p:cNvPr descr="vertical line" id="188" name="Google Shape;188;p9"/>
          <p:cNvCxnSpPr/>
          <p:nvPr/>
        </p:nvCxnSpPr>
        <p:spPr>
          <a:xfrm>
            <a:off x="7876934" y="230293"/>
            <a:ext cx="0" cy="6346676"/>
          </a:xfrm>
          <a:prstGeom prst="straightConnector1">
            <a:avLst/>
          </a:prstGeom>
          <a:noFill/>
          <a:ln cap="rnd" cmpd="sng" w="63500">
            <a:solidFill>
              <a:schemeClr val="accent1"/>
            </a:solidFill>
            <a:prstDash val="solid"/>
            <a:miter lim="800000"/>
            <a:headEnd len="sm" w="sm" type="none"/>
            <a:tailEnd len="sm" w="sm" type="none"/>
          </a:ln>
        </p:spPr>
      </p:cxnSp>
      <p:pic>
        <p:nvPicPr>
          <p:cNvPr id="189" name="Google Shape;189;p9"/>
          <p:cNvPicPr preferRelativeResize="0"/>
          <p:nvPr/>
        </p:nvPicPr>
        <p:blipFill rotWithShape="1">
          <a:blip r:embed="rId3">
            <a:alphaModFix/>
          </a:blip>
          <a:srcRect b="10452" l="51219" r="18343" t="-216"/>
          <a:stretch/>
        </p:blipFill>
        <p:spPr>
          <a:xfrm>
            <a:off x="8054202" y="3059503"/>
            <a:ext cx="3839319" cy="3382069"/>
          </a:xfrm>
          <a:prstGeom prst="rect">
            <a:avLst/>
          </a:prstGeom>
          <a:noFill/>
          <a:ln>
            <a:noFill/>
          </a:ln>
        </p:spPr>
      </p:pic>
      <p:pic>
        <p:nvPicPr>
          <p:cNvPr id="190" name="Google Shape;190;p9"/>
          <p:cNvPicPr preferRelativeResize="0"/>
          <p:nvPr/>
        </p:nvPicPr>
        <p:blipFill rotWithShape="1">
          <a:blip r:embed="rId4">
            <a:alphaModFix/>
          </a:blip>
          <a:srcRect b="0" l="0" r="0" t="0"/>
          <a:stretch/>
        </p:blipFill>
        <p:spPr>
          <a:xfrm>
            <a:off x="7960655" y="535809"/>
            <a:ext cx="4026414" cy="2440722"/>
          </a:xfrm>
          <a:prstGeom prst="rect">
            <a:avLst/>
          </a:prstGeom>
          <a:noFill/>
          <a:ln>
            <a:noFill/>
          </a:ln>
        </p:spPr>
      </p:pic>
      <p:pic>
        <p:nvPicPr>
          <p:cNvPr id="191" name="Google Shape;191;p9"/>
          <p:cNvPicPr preferRelativeResize="0"/>
          <p:nvPr/>
        </p:nvPicPr>
        <p:blipFill rotWithShape="1">
          <a:blip r:embed="rId5">
            <a:alphaModFix/>
          </a:blip>
          <a:srcRect b="0" l="0" r="0" t="0"/>
          <a:stretch/>
        </p:blipFill>
        <p:spPr>
          <a:xfrm>
            <a:off x="8145859" y="3596851"/>
            <a:ext cx="3664748" cy="24407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53">
      <a:dk1>
        <a:srgbClr val="000000"/>
      </a:dk1>
      <a:lt1>
        <a:srgbClr val="FFFFFF"/>
      </a:lt1>
      <a:dk2>
        <a:srgbClr val="44546A"/>
      </a:dk2>
      <a:lt2>
        <a:srgbClr val="E7E6E6"/>
      </a:lt2>
      <a:accent1>
        <a:srgbClr val="00B0F0"/>
      </a:accent1>
      <a:accent2>
        <a:srgbClr val="0B6CD9"/>
      </a:accent2>
      <a:accent3>
        <a:srgbClr val="0C3DF8"/>
      </a:accent3>
      <a:accent4>
        <a:srgbClr val="F2194A"/>
      </a:accent4>
      <a:accent5>
        <a:srgbClr val="0CF8B6"/>
      </a:accent5>
      <a:accent6>
        <a:srgbClr val="BDB313"/>
      </a:accent6>
      <a:hlink>
        <a:srgbClr val="00B0F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2018-08-21T10:40:36Z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