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8" r:id="rId3"/>
    <p:sldId id="259" r:id="rId4"/>
    <p:sldId id="257" r:id="rId5"/>
    <p:sldId id="265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Do NOT be misled</a:t>
            </a:r>
          </a:p>
          <a:p>
            <a:r>
              <a:rPr lang="en-GB" sz="4000" b="1" dirty="0" smtClean="0">
                <a:latin typeface="Ink Free" panose="03080402000500000000" pitchFamily="66" charset="0"/>
              </a:rPr>
              <a:t>Do NOT be overcome by evil…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634" y="3695368"/>
            <a:ext cx="5178271" cy="28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latin typeface="Ink Free" panose="03080402000500000000" pitchFamily="66" charset="0"/>
              </a:rPr>
              <a:t>Close in prayer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3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videoplaybac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123" y="476075"/>
            <a:ext cx="10083567" cy="56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573" y="75418"/>
            <a:ext cx="4639848" cy="321306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4922" y="282012"/>
            <a:ext cx="2206305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0" y="75418"/>
            <a:ext cx="3709966" cy="2905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25268"/>
            <a:ext cx="5519328" cy="3190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1053" y="75417"/>
            <a:ext cx="3168732" cy="4649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4393" y="3601482"/>
            <a:ext cx="4600407" cy="30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492" y="2944246"/>
            <a:ext cx="11435250" cy="4307981"/>
          </a:xfrm>
        </p:spPr>
        <p:txBody>
          <a:bodyPr>
            <a:normAutofit/>
          </a:bodyPr>
          <a:lstStyle/>
          <a:p>
            <a:r>
              <a:rPr lang="en-GB" sz="4400" dirty="0"/>
              <a:t>1. What do you think of them? Why?  What other “strange” beliefs do people have?</a:t>
            </a:r>
          </a:p>
          <a:p>
            <a:r>
              <a:rPr lang="en-GB" sz="4400" dirty="0"/>
              <a:t>2. How do you know who to believe?</a:t>
            </a:r>
          </a:p>
          <a:p>
            <a:r>
              <a:rPr lang="en-GB" sz="3200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5531" y="153816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Activity 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494" y="2287219"/>
            <a:ext cx="11435250" cy="4307981"/>
          </a:xfrm>
        </p:spPr>
        <p:txBody>
          <a:bodyPr>
            <a:normAutofit/>
          </a:bodyPr>
          <a:lstStyle/>
          <a:p>
            <a:r>
              <a:rPr lang="en-GB" sz="3200" dirty="0" smtClean="0"/>
              <a:t>3</a:t>
            </a:r>
            <a:r>
              <a:rPr lang="en-GB" sz="3200" dirty="0"/>
              <a:t>. Look up  Matthew 7:15-20.  What does Jesus say about what we should believe?</a:t>
            </a:r>
          </a:p>
          <a:p>
            <a:r>
              <a:rPr lang="en-GB" sz="3200" dirty="0"/>
              <a:t>4. What does He mean by </a:t>
            </a:r>
            <a:r>
              <a:rPr lang="en-GB" sz="3200" i="1" dirty="0"/>
              <a:t>wolves in sheep’s clothing?</a:t>
            </a:r>
            <a:endParaRPr lang="en-GB" sz="3200" dirty="0"/>
          </a:p>
          <a:p>
            <a:r>
              <a:rPr lang="en-GB" sz="3200" dirty="0"/>
              <a:t>5. How can we tell if a belief is genuine or not? What does Jesus say?</a:t>
            </a:r>
          </a:p>
          <a:p>
            <a:r>
              <a:rPr lang="en-GB" sz="3200" dirty="0"/>
              <a:t>6. Look up 1 Corinthians 15:33-34. The context is people telling lies about the resurrection. What does Paul say?</a:t>
            </a:r>
          </a:p>
          <a:p>
            <a:r>
              <a:rPr lang="en-GB" sz="3200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5531" y="153816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Activity 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78021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1193">
            <a:off x="8442934" y="1708056"/>
            <a:ext cx="3235354" cy="2261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38" y="2362801"/>
            <a:ext cx="3011121" cy="2003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23175">
            <a:off x="260601" y="341459"/>
            <a:ext cx="2857937" cy="1901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7406" y="712868"/>
            <a:ext cx="3555597" cy="2366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6272" y="4366565"/>
            <a:ext cx="3096646" cy="20606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5250" y="3898178"/>
            <a:ext cx="3484040" cy="2400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276" y="4608683"/>
            <a:ext cx="3538385" cy="21035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4393" y="3226957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Activity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8772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4242323"/>
          </a:xfrm>
        </p:spPr>
        <p:txBody>
          <a:bodyPr>
            <a:normAutofit/>
          </a:bodyPr>
          <a:lstStyle/>
          <a:p>
            <a:r>
              <a:rPr lang="en-GB" sz="4000" b="1" dirty="0"/>
              <a:t>Read the whole of Romans 12  </a:t>
            </a:r>
            <a:r>
              <a:rPr lang="en-GB" sz="4000" dirty="0"/>
              <a:t>(have printed copy available to hand out)</a:t>
            </a:r>
          </a:p>
          <a:p>
            <a:r>
              <a:rPr lang="en-GB" sz="4000" dirty="0"/>
              <a:t>Use highlighter of different colours to  identify</a:t>
            </a:r>
          </a:p>
          <a:p>
            <a:r>
              <a:rPr lang="en-GB" sz="4000" dirty="0"/>
              <a:t>1. Things Paul/God want us to do/say/think</a:t>
            </a:r>
          </a:p>
          <a:p>
            <a:r>
              <a:rPr lang="en-GB" sz="4000" dirty="0"/>
              <a:t>2. Things we should not do/say/think</a:t>
            </a:r>
          </a:p>
          <a:p>
            <a:r>
              <a:rPr lang="en-GB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5531" y="153816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Activity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0283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3727081"/>
          </a:xfrm>
        </p:spPr>
        <p:txBody>
          <a:bodyPr>
            <a:normAutofit lnSpcReduction="10000"/>
          </a:bodyPr>
          <a:lstStyle/>
          <a:p>
            <a:r>
              <a:rPr lang="en-GB" sz="4000" b="1" dirty="0"/>
              <a:t>Feedback</a:t>
            </a:r>
            <a:r>
              <a:rPr lang="en-GB" sz="4000" dirty="0"/>
              <a:t>  What does living a Christian life look like?</a:t>
            </a:r>
          </a:p>
          <a:p>
            <a:r>
              <a:rPr lang="en-GB" sz="4000" dirty="0"/>
              <a:t>1.What do you think v 2 means? </a:t>
            </a:r>
          </a:p>
          <a:p>
            <a:r>
              <a:rPr lang="en-GB" sz="4000" dirty="0"/>
              <a:t>2. Read v21… How do we avoid being overcome by evil ?  </a:t>
            </a:r>
          </a:p>
          <a:p>
            <a:r>
              <a:rPr lang="en-GB" sz="4000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5531" y="153816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Activity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2452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0169322" y="1668219"/>
            <a:ext cx="1633547" cy="663039"/>
          </a:xfrm>
        </p:spPr>
        <p:txBody>
          <a:bodyPr/>
          <a:lstStyle/>
          <a:p>
            <a:r>
              <a:rPr lang="en-GB" b="1" dirty="0" smtClean="0">
                <a:latin typeface="Ink Free" panose="03080402000500000000" pitchFamily="66" charset="0"/>
              </a:rPr>
              <a:t>Takeaway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How to Renew Your Mind _ Romans 12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6796" y="1387328"/>
            <a:ext cx="8457968" cy="47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183</Words>
  <Application>Microsoft Office PowerPoint</Application>
  <PresentationFormat>Widescreen</PresentationFormat>
  <Paragraphs>45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Ink Free</vt:lpstr>
      <vt:lpstr>Office Theme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9</cp:revision>
  <dcterms:created xsi:type="dcterms:W3CDTF">2025-05-21T08:52:27Z</dcterms:created>
  <dcterms:modified xsi:type="dcterms:W3CDTF">2025-08-27T15:12:43Z</dcterms:modified>
</cp:coreProperties>
</file>