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0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7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4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6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7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7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1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EBA6-0820-4599-8E2E-E0D40993B1D2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6E4D-EC85-4581-A970-942C86957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Jenkins</dc:creator>
  <cp:lastModifiedBy>Emily Jenkins</cp:lastModifiedBy>
  <cp:revision>1</cp:revision>
  <dcterms:created xsi:type="dcterms:W3CDTF">2026-04-30T13:59:50Z</dcterms:created>
  <dcterms:modified xsi:type="dcterms:W3CDTF">2026-04-30T14:00:19Z</dcterms:modified>
</cp:coreProperties>
</file>