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8288000" cy="10287000"/>
  <p:notesSz cx="6858000" cy="9144000"/>
  <p:embeddedFontLst>
    <p:embeddedFont>
      <p:font typeface="Permanent Marker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oria Hallelujah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514" y="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uilding connections, thriving toge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8288000" cy="104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31423" y="1028700"/>
            <a:ext cx="4616077" cy="2257681"/>
          </a:xfrm>
          <a:custGeom>
            <a:avLst/>
            <a:gdLst/>
            <a:ahLst/>
            <a:cxnLst/>
            <a:rect l="l" t="t" r="r" b="b"/>
            <a:pathLst>
              <a:path w="4616077" h="2257681">
                <a:moveTo>
                  <a:pt x="0" y="0"/>
                </a:moveTo>
                <a:lnTo>
                  <a:pt x="4616077" y="0"/>
                </a:lnTo>
                <a:lnTo>
                  <a:pt x="4616077" y="2257681"/>
                </a:lnTo>
                <a:lnTo>
                  <a:pt x="0" y="2257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242278">
            <a:off x="1337535" y="3613555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74308" y="1293209"/>
            <a:ext cx="13739384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E0D0D"/>
                </a:solidFill>
                <a:latin typeface="Permanent Marker"/>
              </a:rPr>
              <a:t>Friends Can</a:t>
            </a:r>
          </a:p>
        </p:txBody>
      </p:sp>
      <p:sp>
        <p:nvSpPr>
          <p:cNvPr id="5" name="Freeform 5"/>
          <p:cNvSpPr/>
          <p:nvPr/>
        </p:nvSpPr>
        <p:spPr>
          <a:xfrm>
            <a:off x="173465" y="8401050"/>
            <a:ext cx="5045920" cy="3284435"/>
          </a:xfrm>
          <a:custGeom>
            <a:avLst/>
            <a:gdLst/>
            <a:ahLst/>
            <a:cxnLst/>
            <a:rect l="l" t="t" r="r" b="b"/>
            <a:pathLst>
              <a:path w="5045920" h="3284435">
                <a:moveTo>
                  <a:pt x="0" y="0"/>
                </a:moveTo>
                <a:lnTo>
                  <a:pt x="5045920" y="0"/>
                </a:lnTo>
                <a:lnTo>
                  <a:pt x="5045920" y="3284435"/>
                </a:lnTo>
                <a:lnTo>
                  <a:pt x="0" y="328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42278">
            <a:off x="1337535" y="6533492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42278">
            <a:off x="9765413" y="3613555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42278">
            <a:off x="9765413" y="6533492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96425" y="3198495"/>
            <a:ext cx="6447575" cy="476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endParaRPr/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Have other friends and spend time with others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Have different interests from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25000" y="3795070"/>
            <a:ext cx="6785046" cy="509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Disagree with you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Choose to tell you less about their life, even if you want to tell them everything about yours</a:t>
            </a: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• Make mistakes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31423" y="1028700"/>
            <a:ext cx="4616077" cy="2257681"/>
          </a:xfrm>
          <a:custGeom>
            <a:avLst/>
            <a:gdLst/>
            <a:ahLst/>
            <a:cxnLst/>
            <a:rect l="l" t="t" r="r" b="b"/>
            <a:pathLst>
              <a:path w="4616077" h="2257681">
                <a:moveTo>
                  <a:pt x="0" y="0"/>
                </a:moveTo>
                <a:lnTo>
                  <a:pt x="4616077" y="0"/>
                </a:lnTo>
                <a:lnTo>
                  <a:pt x="4616077" y="2257681"/>
                </a:lnTo>
                <a:lnTo>
                  <a:pt x="0" y="2257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242278">
            <a:off x="1337535" y="3613555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74308" y="1293209"/>
            <a:ext cx="13739384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E0D0D"/>
                </a:solidFill>
                <a:latin typeface="Permanent Marker"/>
              </a:rPr>
              <a:t>Friends Can</a:t>
            </a:r>
          </a:p>
        </p:txBody>
      </p:sp>
      <p:sp>
        <p:nvSpPr>
          <p:cNvPr id="5" name="Freeform 5"/>
          <p:cNvSpPr/>
          <p:nvPr/>
        </p:nvSpPr>
        <p:spPr>
          <a:xfrm>
            <a:off x="173465" y="8401050"/>
            <a:ext cx="5045920" cy="3284435"/>
          </a:xfrm>
          <a:custGeom>
            <a:avLst/>
            <a:gdLst/>
            <a:ahLst/>
            <a:cxnLst/>
            <a:rect l="l" t="t" r="r" b="b"/>
            <a:pathLst>
              <a:path w="5045920" h="3284435">
                <a:moveTo>
                  <a:pt x="0" y="0"/>
                </a:moveTo>
                <a:lnTo>
                  <a:pt x="5045920" y="0"/>
                </a:lnTo>
                <a:lnTo>
                  <a:pt x="5045920" y="3284435"/>
                </a:lnTo>
                <a:lnTo>
                  <a:pt x="0" y="328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42278">
            <a:off x="1337535" y="6533492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42278">
            <a:off x="9765413" y="3613555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242278">
            <a:off x="9765413" y="6533492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96425" y="3795070"/>
            <a:ext cx="6760152" cy="509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Say no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Make different choices and have different opinions/ideas from you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599">
              <a:solidFill>
                <a:srgbClr val="0E0D0D"/>
              </a:solidFill>
              <a:latin typeface="Gloria Halleluja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25000" y="3892853"/>
            <a:ext cx="6334325" cy="445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Make mistakes</a:t>
            </a:r>
          </a:p>
          <a:p>
            <a:pPr algn="ctr"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 algn="ctr">
              <a:lnSpc>
                <a:spcPts val="5039"/>
              </a:lnSpc>
            </a:pPr>
            <a:endParaRPr lang="en-US" sz="3599">
              <a:solidFill>
                <a:srgbClr val="0E0D0D"/>
              </a:solidFill>
              <a:latin typeface="Gloria Hallelujah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Change. We don’t have to stay friends with the same people forever — we change and other people change.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31423" y="1028700"/>
            <a:ext cx="4616077" cy="2257681"/>
          </a:xfrm>
          <a:custGeom>
            <a:avLst/>
            <a:gdLst/>
            <a:ahLst/>
            <a:cxnLst/>
            <a:rect l="l" t="t" r="r" b="b"/>
            <a:pathLst>
              <a:path w="4616077" h="2257681">
                <a:moveTo>
                  <a:pt x="0" y="0"/>
                </a:moveTo>
                <a:lnTo>
                  <a:pt x="4616077" y="0"/>
                </a:lnTo>
                <a:lnTo>
                  <a:pt x="4616077" y="2257681"/>
                </a:lnTo>
                <a:lnTo>
                  <a:pt x="0" y="2257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242278">
            <a:off x="1114746" y="5124796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74308" y="1293209"/>
            <a:ext cx="13739384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E0D0D"/>
                </a:solidFill>
                <a:latin typeface="Permanent Marker"/>
              </a:rPr>
              <a:t>Friends Cannot</a:t>
            </a:r>
          </a:p>
        </p:txBody>
      </p:sp>
      <p:sp>
        <p:nvSpPr>
          <p:cNvPr id="5" name="Freeform 5"/>
          <p:cNvSpPr/>
          <p:nvPr/>
        </p:nvSpPr>
        <p:spPr>
          <a:xfrm>
            <a:off x="173465" y="8401050"/>
            <a:ext cx="5045920" cy="3284435"/>
          </a:xfrm>
          <a:custGeom>
            <a:avLst/>
            <a:gdLst/>
            <a:ahLst/>
            <a:cxnLst/>
            <a:rect l="l" t="t" r="r" b="b"/>
            <a:pathLst>
              <a:path w="5045920" h="3284435">
                <a:moveTo>
                  <a:pt x="0" y="0"/>
                </a:moveTo>
                <a:lnTo>
                  <a:pt x="5045920" y="0"/>
                </a:lnTo>
                <a:lnTo>
                  <a:pt x="5045920" y="3284435"/>
                </a:lnTo>
                <a:lnTo>
                  <a:pt x="0" y="3284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242278">
            <a:off x="9765412" y="3216179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42278">
            <a:off x="9791538" y="5071591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6"/>
                </a:lnTo>
                <a:lnTo>
                  <a:pt x="0" y="143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36428" y="3529269"/>
            <a:ext cx="6601074" cy="509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E0D0D"/>
                </a:solidFill>
                <a:latin typeface="Gloria Hallelujah"/>
              </a:rPr>
              <a:t>Be expected to keep everything about your life confidential; sometimes if they are worried about you they should talk to a trusted adult – that is a sign of a good friend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599">
              <a:solidFill>
                <a:srgbClr val="0E0D0D"/>
              </a:solidFill>
              <a:latin typeface="Gloria Halleluja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59809" y="3496753"/>
            <a:ext cx="6334325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E0D0D"/>
                </a:solidFill>
                <a:latin typeface="Gloria Hallelujah"/>
              </a:rPr>
              <a:t>Replace the support of </a:t>
            </a:r>
            <a:r>
              <a:rPr lang="en-US" sz="3599" dirty="0" smtClean="0">
                <a:solidFill>
                  <a:srgbClr val="0E0D0D"/>
                </a:solidFill>
                <a:latin typeface="Gloria Hallelujah"/>
              </a:rPr>
              <a:t>trusted adults, like parents</a:t>
            </a:r>
            <a:endParaRPr lang="en-US" sz="3599" dirty="0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E0D0D"/>
                </a:solidFill>
                <a:latin typeface="Gloria Hallelujah"/>
              </a:rPr>
              <a:t>Meet all your expectations all of the time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E0D0D"/>
                </a:solidFill>
                <a:latin typeface="Gloria Hallelujah"/>
              </a:rPr>
              <a:t>Fix all your </a:t>
            </a:r>
            <a:r>
              <a:rPr lang="en-US" sz="3599" dirty="0" smtClean="0">
                <a:solidFill>
                  <a:srgbClr val="0E0D0D"/>
                </a:solidFill>
                <a:latin typeface="Gloria Hallelujah"/>
              </a:rPr>
              <a:t>problems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r>
              <a:rPr lang="en-US" sz="3599" dirty="0" smtClean="0">
                <a:solidFill>
                  <a:srgbClr val="0E0D0D"/>
                </a:solidFill>
                <a:latin typeface="Gloria Hallelujah"/>
              </a:rPr>
              <a:t>Always respond to your messages straight away</a:t>
            </a:r>
            <a:endParaRPr lang="en-US" sz="3599" dirty="0">
              <a:solidFill>
                <a:srgbClr val="0E0D0D"/>
              </a:solidFill>
              <a:latin typeface="Gloria Hallelujah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0E0D0D"/>
              </a:solidFill>
              <a:latin typeface="Gloria Hallelujah"/>
            </a:endParaRPr>
          </a:p>
          <a:p>
            <a:pPr algn="l">
              <a:lnSpc>
                <a:spcPts val="5039"/>
              </a:lnSpc>
              <a:spcBef>
                <a:spcPct val="0"/>
              </a:spcBef>
            </a:pPr>
            <a:endParaRPr lang="en-US" sz="3599" dirty="0">
              <a:solidFill>
                <a:srgbClr val="0E0D0D"/>
              </a:solidFill>
              <a:latin typeface="Gloria Hallelujah"/>
            </a:endParaRPr>
          </a:p>
        </p:txBody>
      </p:sp>
      <p:sp>
        <p:nvSpPr>
          <p:cNvPr id="10" name="Freeform 10"/>
          <p:cNvSpPr/>
          <p:nvPr/>
        </p:nvSpPr>
        <p:spPr>
          <a:xfrm rot="5242278">
            <a:off x="9778476" y="6910673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7"/>
                </a:lnTo>
                <a:lnTo>
                  <a:pt x="0" y="1430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 rot="5242278">
            <a:off x="9644988" y="8292025"/>
            <a:ext cx="850727" cy="1430886"/>
          </a:xfrm>
          <a:custGeom>
            <a:avLst/>
            <a:gdLst/>
            <a:ahLst/>
            <a:cxnLst/>
            <a:rect l="l" t="t" r="r" b="b"/>
            <a:pathLst>
              <a:path w="850727" h="1430886">
                <a:moveTo>
                  <a:pt x="0" y="0"/>
                </a:moveTo>
                <a:lnTo>
                  <a:pt x="850727" y="0"/>
                </a:lnTo>
                <a:lnTo>
                  <a:pt x="850727" y="1430887"/>
                </a:lnTo>
                <a:lnTo>
                  <a:pt x="0" y="1430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139</Words>
  <Application>Microsoft Office PowerPoint</Application>
  <PresentationFormat>Custom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Permanent Marker</vt:lpstr>
      <vt:lpstr>Arial</vt:lpstr>
      <vt:lpstr>Calibri</vt:lpstr>
      <vt:lpstr>Gloria Hallelujah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can/cannot 10:10 - Relationships</dc:title>
  <dc:creator>Emily Jenkins</dc:creator>
  <cp:lastModifiedBy>Emily Jenkins</cp:lastModifiedBy>
  <cp:revision>4</cp:revision>
  <dcterms:created xsi:type="dcterms:W3CDTF">2006-08-16T00:00:00Z</dcterms:created>
  <dcterms:modified xsi:type="dcterms:W3CDTF">2026-06-11T13:44:19Z</dcterms:modified>
  <dc:identifier>DAGCH5pKPIo</dc:identifier>
</cp:coreProperties>
</file>