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6" r:id="rId6"/>
    <p:sldId id="257" r:id="rId7"/>
    <p:sldId id="258" r:id="rId8"/>
    <p:sldId id="259" r:id="rId9"/>
    <p:sldId id="260" r:id="rId10"/>
    <p:sldId id="261" r:id="rId11"/>
    <p:sldId id="273" r:id="rId12"/>
    <p:sldId id="263" r:id="rId13"/>
    <p:sldId id="264" r:id="rId14"/>
    <p:sldId id="265" r:id="rId15"/>
    <p:sldId id="266" r:id="rId16"/>
    <p:sldId id="268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6B0E-326A-CFFB-B0E3-CEF7B1DA0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1DDAC-E5F4-C26E-D1E5-25EEC9E43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60E80-29CD-886F-7834-40B2DFC1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7962E-FCD0-ABF8-FBD6-60AD440B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3A309-B575-8E83-8E29-E7E1729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7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2633-CE21-4173-1EA7-8FACDC1C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7371D-63E7-2E79-284E-A60A091BF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6B829-B397-163C-E89D-F9D85652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88EB8-9063-18A8-367E-B9189644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C328B-676B-4C61-C54C-4047B263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7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4E8AB-253D-9388-52E0-10A0991C2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BC1ED-0F43-3353-8175-47B6DA34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6A403-F774-2F28-2FCA-5A343B08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22DD4-9587-0A23-46AA-14243305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844FB-B2FD-23ED-A5A4-0B1D72F9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31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86CA-3052-97C2-8A57-2D10AA44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B4C2F-E0F2-09E3-9EE3-27662E8E6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8337-28D5-CDA7-F27B-3B3339DD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5A7D-48AC-5281-79F8-FD522F3B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F4A7A-91B7-7E73-08A8-6540FE39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7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7827-4927-C5C4-03B0-0FEC1700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1F311-4C83-6BEE-3BEE-536B9B3C6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FE1B2-1979-6DE0-E99D-656CA3E4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DFEE3-7DE7-8E10-91C5-39A45EBB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80BB6-7106-CCD0-AA2C-1DE29B5F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2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B612-6FDB-6E88-20DE-0A8DE2AA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EAA0B-472A-7AA0-1F89-4488E3F9C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F7E35-D14F-CA57-9D2B-0468B36DA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63874-C82E-C8D9-9F31-BF58E923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EF293-EAD6-B912-8FBE-05E9C7A1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79EFD-3F0D-36E4-6100-82AD8661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D099-4AA5-AAFD-C206-184D4B47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5C5F7-BEB5-6D88-ADC1-98902596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2209A-AC6B-B755-7FEF-7B21030B6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1AD27-A048-22A2-D214-A9920FA20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B6276-73FA-684B-9249-D7A813716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8435F7-18D9-8CBA-D289-67A8715B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E4442-6460-8235-79F7-60AF0C07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A9439-0D80-53BE-09AE-5C55BCA9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7C00-F567-CA89-E8B4-056F38EA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65513-0D92-A406-5CB6-C9CFB42D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85047-D1C3-93E7-313A-5BAFB271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F445-40B7-124F-0528-0370C803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6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E0036-E5C1-4162-666B-F9E9405F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205AE-F40E-9063-DF7E-C4EE0D71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BB6AD-78A2-ECE8-4EE9-3700E469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1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4E08-B468-8E67-F215-B321465A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0D0C5-F716-F945-27AE-E52CE37A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E519E-645D-4A46-5001-5D498FDB6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72F9B-1A7F-C93A-EBC1-CCE125E2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BF6CC-30AE-26F6-2CAC-D124D2F5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937ED-B1A5-81FF-C468-FECC2921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0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D7E5-365D-8B9F-F52B-98546244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4F48A-A8B1-418F-0336-715631200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CF44C-4FE7-CB91-DA1E-2A8D089AE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4F44B-EDD8-3284-7194-7D0A0DFA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F6D6D-4918-8441-89B1-A1A7CA70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418A-2D9F-40BE-7024-66F61A5B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6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F9C9B-7CB6-3325-D890-048B4015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EE47-2343-C508-7747-F5D601D2C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83C8-3053-5BD9-3B0A-8555F8832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E3C7-F67E-4945-896D-C109E35E25C5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6DC37-A6C9-B920-184D-545C35A5D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183C5-7DA0-9EF3-CC36-001DB35F9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EF5D-B3DE-4239-8C14-BC477A2C6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5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" y="698"/>
            <a:ext cx="11627141" cy="68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4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8B56951-62CF-A2AD-33A8-61214169C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3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5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le of potato chips&#10;&#10;Description automatically generated with medium confidence">
            <a:extLst>
              <a:ext uri="{FF2B5EF4-FFF2-40B4-BE49-F238E27FC236}">
                <a16:creationId xmlns:a16="http://schemas.microsoft.com/office/drawing/2014/main" id="{1C299CD2-9204-B42A-B7C9-14EAA6C79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r="-1" b="858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6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8A9800B0-A443-FCE0-8D66-539D59F6B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3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7D237E7-6E9B-8F68-A629-097D3D79F5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2" b="2128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CC85-D175-2039-8112-B90787AE5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12649-E93F-B1F5-5DA4-0C139DC47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BF8ADD27-84B8-1948-DCB9-40100D2A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87DF660-19FA-A925-3B29-AB0E6528C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1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FF2496F-6CCE-C433-494D-7157F2F75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1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1FA3E81-9ED8-717F-078D-BB42DB632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509A70D-A876-6352-DE02-78DE676BD1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2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DDE8C78-396F-BAA4-4802-7447C2AC2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0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E953960-4FB1-1760-782A-32DC08862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2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6A786E3-0150-A090-8B7B-05A540BF3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1D5B95242BC4AAC9812F7C58165C9" ma:contentTypeVersion="15" ma:contentTypeDescription="Create a new document." ma:contentTypeScope="" ma:versionID="daef4a60f88a21bf358c480e1e46798d">
  <xsd:schema xmlns:xsd="http://www.w3.org/2001/XMLSchema" xmlns:xs="http://www.w3.org/2001/XMLSchema" xmlns:p="http://schemas.microsoft.com/office/2006/metadata/properties" xmlns:ns2="deb138d9-0553-4d2b-aadf-500074720536" xmlns:ns3="cc1047ac-2d38-4278-ad01-100d847ea1ee" targetNamespace="http://schemas.microsoft.com/office/2006/metadata/properties" ma:root="true" ma:fieldsID="ba6aa1c3b5f2303a66c1be3866563d28" ns2:_="" ns3:_="">
    <xsd:import namespace="deb138d9-0553-4d2b-aadf-500074720536"/>
    <xsd:import namespace="cc1047ac-2d38-4278-ad01-100d847e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138d9-0553-4d2b-aadf-500074720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6a420b7-d775-499b-a7cb-d4c4f9e524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047ac-2d38-4278-ad01-100d847ea1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f0bf73d-9247-4941-ac66-03f4b2d07e29}" ma:internalName="TaxCatchAll" ma:showField="CatchAllData" ma:web="cc1047ac-2d38-4278-ad01-100d847e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1047ac-2d38-4278-ad01-100d847ea1ee" xsi:nil="true"/>
    <lcf76f155ced4ddcb4097134ff3c332f xmlns="deb138d9-0553-4d2b-aadf-5000747205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131361-5A12-44C6-B8B8-CF54EFB62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138d9-0553-4d2b-aadf-500074720536"/>
    <ds:schemaRef ds:uri="cc1047ac-2d38-4278-ad01-100d847e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BAAAC3-E156-4495-B1FB-FEECFB1890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9E2F4-273C-4D22-A1CE-6E0AC801B9B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c1047ac-2d38-4278-ad01-100d847ea1ee"/>
    <ds:schemaRef ds:uri="deb138d9-0553-4d2b-aadf-50007472053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Dutton</dc:creator>
  <cp:lastModifiedBy>Emily Jenkins</cp:lastModifiedBy>
  <cp:revision>4</cp:revision>
  <dcterms:created xsi:type="dcterms:W3CDTF">2023-02-20T12:18:09Z</dcterms:created>
  <dcterms:modified xsi:type="dcterms:W3CDTF">2026-02-15T09:33:16Z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0x0101004681D5B95242BC4AAC9812F7C58165C9</vt:lpwstr>
  </property>
</Properties>
</file>