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3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2E83-B051-4E92-9707-68F2037DA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8474-CEDD-46EC-8249-9544DB4FF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F08E-F724-4C1D-908B-2C848B49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C9B4-68B0-45B8-97E2-9B987435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9217-64AE-4CF1-8594-1D871528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8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BF5C-D413-4570-8C2A-40268197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15DFD-CBC5-474A-BDB3-ED2A99B3F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497F-E959-4334-8F51-11706D44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6FB7E-F2D5-48D3-BF6C-22C973EC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D4EC1-97E4-4B37-948F-D413A351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6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0C8F8-9CDC-4CDF-9F76-6BD933768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64525-26FD-4CA4-8B7A-67DFB7477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FB78F-BCBB-41AB-B89E-4A541224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6126-D54B-4D06-882A-111AD59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9ED5-DDFC-4D35-975E-D8217E74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2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B31D-9FBB-466B-B102-EF56E296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78E0-EE27-448A-83A7-C6E9F77C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519F-4154-4CD3-8ABB-0F666AA2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7BB3-543D-4E4E-8D80-C210C30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D76A4-6C7B-40A6-9BDA-18C1A8E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A9CE-3717-4578-8A25-D24C334E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92B83-BEEF-4B63-8421-E279DC661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2EABF-6249-403D-B794-BA7E729D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B8C7-C042-4EBC-BA3E-32E82F96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FD89-5AC1-4BF8-9DCF-D625B3C7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8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C215-31EC-48E5-A167-F58C6A58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DCFB-70F3-495E-8BC5-69F011E17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2553F-ABD3-4CB7-8C7B-3ECA1015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105C0-CA11-4147-9DD3-660AF4BC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C9C1A-EB50-47E7-B896-B3FBB635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B1912-3E48-41F7-911D-9E973210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8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B121-4928-44D6-84A7-1F061CA5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C42D7-C302-46A2-8B79-F99B0E9A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FC211-4450-45F8-9AF1-9757974EB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FA382-EDB4-4D61-BD58-BD5C9D7F4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FD3B2-6C0F-4EBC-85EB-C7447E2F7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4EC57-58C1-4581-A104-BE06B8FE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84636-1875-4FC6-A231-48BE68D3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6635B-A128-4D2F-BD5D-F9716241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9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D5A3-454D-4C91-AF9C-8C43C10C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C6E39-BBFC-43C4-A253-FA93B79B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A4083-2B5C-44E8-8B00-4DEF22FD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079AE-53B9-45F5-813A-9FCD8870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0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0AC0D-7F13-4362-9760-6EBE8D6C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C9A44-6541-4611-BD79-ED1BF021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177D8-A360-4E46-B11F-6585BDBE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8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B83-9A1B-45E0-B713-EFF44F2B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F8D6-A280-441E-87A9-669C001D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73F66-1A70-4AF0-B086-6A39D2D45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C212F-24A8-43C1-BED0-F0114CCB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B3E5-2801-434F-B944-6B35F9B2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F41DB-B3CC-4C81-9609-3869C7D3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0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7705-9A24-42EE-B807-D78E309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E24DB-A024-4CC5-90FB-20F7E387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C76EA-F953-4B4C-B438-9F1CD5DC6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81D05-89FD-41A2-AAD3-15D73E0C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6C8EB-B82D-4423-A714-910FF2FF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22B64-1866-4BE1-B525-47BC11A9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F919D-6287-4DEA-86F1-66ACFBB2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36D71-718C-4718-8F55-20CFABD18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81354-2898-4A73-BEFB-155E0AC4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2A2A0-5837-4638-8E6A-C127EC8050EA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554A6-42E7-4A72-9A0B-9FAEB44C4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DDDE-D1BB-4362-84A7-B03048B32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5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R7Yu_Ol0HM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628" y="-671180"/>
            <a:ext cx="12443926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65" y="-297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483567"/>
            <a:ext cx="9144000" cy="3774233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47251" y="366728"/>
            <a:ext cx="5729030" cy="6124543"/>
            <a:chOff x="1191064" y="366727"/>
            <a:chExt cx="5729030" cy="6124543"/>
          </a:xfrm>
        </p:grpSpPr>
        <p:pic>
          <p:nvPicPr>
            <p:cNvPr id="7" name="Picture 2" descr="Crosshatching: How to draw a hand - Artists &amp; Illustrat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64" y="366727"/>
              <a:ext cx="5729030" cy="612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3033096">
              <a:off x="1977694" y="3243895"/>
              <a:ext cx="112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Family</a:t>
              </a:r>
              <a:endParaRPr lang="en-GB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 rot="6003413">
              <a:off x="2490727" y="1899588"/>
              <a:ext cx="1253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Friends</a:t>
              </a:r>
              <a:endParaRPr lang="en-GB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6378400">
              <a:off x="3625178" y="2460310"/>
              <a:ext cx="1895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Someone Ill</a:t>
              </a:r>
              <a:endParaRPr lang="en-GB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5700164">
              <a:off x="3145332" y="1758850"/>
              <a:ext cx="1456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Teachers</a:t>
              </a:r>
              <a:endParaRPr lang="en-GB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84731" y="4277032"/>
              <a:ext cx="1301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Myself</a:t>
              </a:r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6373447">
              <a:off x="4208879" y="2885341"/>
              <a:ext cx="1861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Neighbours</a:t>
              </a:r>
              <a:endParaRPr lang="en-GB" sz="2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63559" y="643812"/>
            <a:ext cx="1936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Handy Prayers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65" y="-297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7910" y="513185"/>
            <a:ext cx="10360090" cy="5561044"/>
          </a:xfrm>
        </p:spPr>
        <p:txBody>
          <a:bodyPr/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Read</a:t>
            </a:r>
            <a:r>
              <a:rPr lang="en-GB" dirty="0">
                <a:solidFill>
                  <a:schemeClr val="bg1"/>
                </a:solidFill>
              </a:rPr>
              <a:t> – read the passage </a:t>
            </a:r>
            <a:r>
              <a:rPr lang="en-GB" dirty="0" smtClean="0">
                <a:solidFill>
                  <a:schemeClr val="bg1"/>
                </a:solidFill>
              </a:rPr>
              <a:t>slowly </a:t>
            </a:r>
            <a:r>
              <a:rPr lang="en-GB" dirty="0">
                <a:solidFill>
                  <a:schemeClr val="bg1"/>
                </a:solidFill>
              </a:rPr>
              <a:t>and prayerfully several times over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sz="4000" b="1" dirty="0">
                <a:solidFill>
                  <a:schemeClr val="bg1"/>
                </a:solidFill>
              </a:rPr>
              <a:t>Reflect</a:t>
            </a:r>
            <a:r>
              <a:rPr lang="en-GB" dirty="0">
                <a:solidFill>
                  <a:schemeClr val="bg1"/>
                </a:solidFill>
              </a:rPr>
              <a:t> – think about what you have read. Are there particular words or phrases which stand out for you? What is God saying to you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sz="4000" b="1" dirty="0">
                <a:solidFill>
                  <a:schemeClr val="bg1"/>
                </a:solidFill>
              </a:rPr>
              <a:t>Respond</a:t>
            </a:r>
            <a:r>
              <a:rPr lang="en-GB" dirty="0">
                <a:solidFill>
                  <a:schemeClr val="bg1"/>
                </a:solidFill>
              </a:rPr>
              <a:t> – silently respond to what you feel God is saying to you in this passage, telling God all that you are thinking and feeling</a:t>
            </a:r>
            <a:r>
              <a:rPr lang="en-GB" dirty="0" smtClean="0">
                <a:solidFill>
                  <a:schemeClr val="bg1"/>
                </a:solidFill>
              </a:rPr>
              <a:t>. Write it down in your prayer diaries. 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sz="4000" b="1" dirty="0">
                <a:solidFill>
                  <a:schemeClr val="bg1"/>
                </a:solidFill>
              </a:rPr>
              <a:t>Rest</a:t>
            </a:r>
            <a:r>
              <a:rPr lang="en-GB" dirty="0">
                <a:solidFill>
                  <a:schemeClr val="bg1"/>
                </a:solidFill>
              </a:rPr>
              <a:t> – put aside your thoughts and rest in the presence of God.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932" y="0"/>
            <a:ext cx="13114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Why Pray?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9CFD1-662D-1E44-B51D-B9B07ADA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65" y="-297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Philippians 4:12-13</a:t>
            </a:r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9CFD1-662D-1E44-B51D-B9B07ADA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Because He knows our situation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932" y="0"/>
            <a:ext cx="13114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Philippians 4:6-7</a:t>
            </a:r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9CFD1-662D-1E44-B51D-B9B07ADA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Because He knows how we feel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65" y="-297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Psalm 139</a:t>
            </a:r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9CFD1-662D-1E44-B51D-B9B07ADA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Because He knows us completely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65" y="-297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Matthew 7: 7-11</a:t>
            </a:r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9CFD1-662D-1E44-B51D-B9B07ADA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Because He is willing to answer our prayers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729" y="0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 </a:t>
            </a:r>
            <a:endParaRPr lang="en-GB" sz="5400" dirty="0"/>
          </a:p>
        </p:txBody>
      </p:sp>
      <p:pic>
        <p:nvPicPr>
          <p:cNvPr id="6" name="YR7Yu_Ol0H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1886" y="82226"/>
            <a:ext cx="11564774" cy="65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65" y="-297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26570"/>
            <a:ext cx="10668000" cy="5523723"/>
          </a:xfrm>
        </p:spPr>
        <p:txBody>
          <a:bodyPr>
            <a:normAutofit/>
          </a:bodyPr>
          <a:lstStyle/>
          <a:p>
            <a:pPr algn="l" fontAlgn="base"/>
            <a:r>
              <a:rPr lang="en-GB" sz="4000" b="1" dirty="0">
                <a:solidFill>
                  <a:schemeClr val="bg1"/>
                </a:solidFill>
              </a:rPr>
              <a:t>P</a:t>
            </a:r>
            <a:r>
              <a:rPr lang="en-GB" sz="4000" dirty="0">
                <a:solidFill>
                  <a:schemeClr val="bg1"/>
                </a:solidFill>
              </a:rPr>
              <a:t> – </a:t>
            </a:r>
            <a:r>
              <a:rPr lang="en-GB" sz="4000" b="1" dirty="0">
                <a:solidFill>
                  <a:schemeClr val="bg1"/>
                </a:solidFill>
              </a:rPr>
              <a:t>Pause</a:t>
            </a:r>
            <a:r>
              <a:rPr lang="en-GB" sz="4000" dirty="0">
                <a:solidFill>
                  <a:schemeClr val="bg1"/>
                </a:solidFill>
              </a:rPr>
              <a:t>; breathe deeply and be still in God’s </a:t>
            </a:r>
            <a:r>
              <a:rPr lang="en-GB" sz="4000" dirty="0" smtClean="0">
                <a:solidFill>
                  <a:schemeClr val="bg1"/>
                </a:solidFill>
              </a:rPr>
              <a:t>	presence</a:t>
            </a:r>
            <a:r>
              <a:rPr lang="en-GB" sz="4000" dirty="0">
                <a:solidFill>
                  <a:schemeClr val="bg1"/>
                </a:solidFill>
              </a:rPr>
              <a:t>.</a:t>
            </a:r>
          </a:p>
          <a:p>
            <a:pPr algn="l" fontAlgn="base"/>
            <a:r>
              <a:rPr lang="en-GB" sz="4000" b="1" dirty="0">
                <a:solidFill>
                  <a:schemeClr val="bg1"/>
                </a:solidFill>
              </a:rPr>
              <a:t>R</a:t>
            </a:r>
            <a:r>
              <a:rPr lang="en-GB" sz="4000" dirty="0">
                <a:solidFill>
                  <a:schemeClr val="bg1"/>
                </a:solidFill>
              </a:rPr>
              <a:t> – </a:t>
            </a:r>
            <a:r>
              <a:rPr lang="en-GB" sz="4000" b="1" dirty="0">
                <a:solidFill>
                  <a:schemeClr val="bg1"/>
                </a:solidFill>
              </a:rPr>
              <a:t>Rejoice</a:t>
            </a:r>
            <a:r>
              <a:rPr lang="en-GB" sz="4000" dirty="0">
                <a:solidFill>
                  <a:schemeClr val="bg1"/>
                </a:solidFill>
              </a:rPr>
              <a:t>; what’s been good today? Thank God </a:t>
            </a:r>
            <a:r>
              <a:rPr lang="en-GB" sz="4000" dirty="0" smtClean="0">
                <a:solidFill>
                  <a:schemeClr val="bg1"/>
                </a:solidFill>
              </a:rPr>
              <a:t>	for </a:t>
            </a:r>
            <a:r>
              <a:rPr lang="en-GB" sz="4000" dirty="0">
                <a:solidFill>
                  <a:schemeClr val="bg1"/>
                </a:solidFill>
              </a:rPr>
              <a:t>it.</a:t>
            </a:r>
          </a:p>
          <a:p>
            <a:pPr algn="l" fontAlgn="base"/>
            <a:r>
              <a:rPr lang="en-GB" sz="4000" b="1" dirty="0">
                <a:solidFill>
                  <a:schemeClr val="bg1"/>
                </a:solidFill>
              </a:rPr>
              <a:t>A </a:t>
            </a:r>
            <a:r>
              <a:rPr lang="en-GB" sz="4000" dirty="0">
                <a:solidFill>
                  <a:schemeClr val="bg1"/>
                </a:solidFill>
              </a:rPr>
              <a:t>– </a:t>
            </a:r>
            <a:r>
              <a:rPr lang="en-GB" sz="4000" b="1" dirty="0">
                <a:solidFill>
                  <a:schemeClr val="bg1"/>
                </a:solidFill>
              </a:rPr>
              <a:t>Ask</a:t>
            </a:r>
            <a:r>
              <a:rPr lang="en-GB" sz="4000" dirty="0">
                <a:solidFill>
                  <a:schemeClr val="bg1"/>
                </a:solidFill>
              </a:rPr>
              <a:t> God to help you and those you care about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</a:p>
          <a:p>
            <a:pPr algn="l" fontAlgn="base"/>
            <a:endParaRPr lang="en-GB" sz="4000" dirty="0">
              <a:solidFill>
                <a:schemeClr val="bg1"/>
              </a:solidFill>
            </a:endParaRPr>
          </a:p>
          <a:p>
            <a:pPr algn="l" fontAlgn="base"/>
            <a:r>
              <a:rPr lang="en-GB" sz="4000" b="1" dirty="0">
                <a:solidFill>
                  <a:schemeClr val="bg1"/>
                </a:solidFill>
              </a:rPr>
              <a:t>Y</a:t>
            </a:r>
            <a:r>
              <a:rPr lang="en-GB" sz="4000" dirty="0">
                <a:solidFill>
                  <a:schemeClr val="bg1"/>
                </a:solidFill>
              </a:rPr>
              <a:t> – say </a:t>
            </a:r>
            <a:r>
              <a:rPr lang="en-GB" sz="4000" b="1" dirty="0">
                <a:solidFill>
                  <a:schemeClr val="bg1"/>
                </a:solidFill>
              </a:rPr>
              <a:t>Yes</a:t>
            </a:r>
            <a:r>
              <a:rPr lang="en-GB" sz="4000" dirty="0">
                <a:solidFill>
                  <a:schemeClr val="bg1"/>
                </a:solidFill>
              </a:rPr>
              <a:t> to God; welcome His love, His plans </a:t>
            </a:r>
            <a:r>
              <a:rPr lang="en-GB" sz="4000" dirty="0" smtClean="0">
                <a:solidFill>
                  <a:schemeClr val="bg1"/>
                </a:solidFill>
              </a:rPr>
              <a:t>	and </a:t>
            </a:r>
            <a:r>
              <a:rPr lang="en-GB" sz="4000" dirty="0">
                <a:solidFill>
                  <a:schemeClr val="bg1"/>
                </a:solidFill>
              </a:rPr>
              <a:t>His presence into your 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9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65" y="-297"/>
            <a:ext cx="13119729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E1D7-A4E0-4451-A252-611A660D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 </a:t>
            </a:r>
            <a:endParaRPr lang="en-GB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483567"/>
            <a:ext cx="9144000" cy="3774233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Ra</a:t>
            </a:r>
            <a:r>
              <a:rPr lang="en-GB" sz="36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in</a:t>
            </a:r>
            <a:r>
              <a:rPr lang="en-GB" sz="3600" b="1" dirty="0">
                <a:solidFill>
                  <a:srgbClr val="FFFF00"/>
                </a:solidFill>
                <a:latin typeface="Calibri Light" panose="020F0302020204030204"/>
                <a:ea typeface="+mj-ea"/>
                <a:cs typeface="+mj-cs"/>
              </a:rPr>
              <a:t>bo</a:t>
            </a:r>
            <a:r>
              <a:rPr lang="en-GB" sz="36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w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GB" sz="3600" b="1" dirty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Pr</a:t>
            </a:r>
            <a:r>
              <a:rPr lang="en-GB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ay</a:t>
            </a:r>
            <a:r>
              <a:rPr lang="en-GB" sz="36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er</a:t>
            </a:r>
            <a:r>
              <a:rPr lang="en-GB" sz="3600" b="1" dirty="0">
                <a:solidFill>
                  <a:srgbClr val="FFFF00"/>
                </a:solidFill>
                <a:latin typeface="Calibri Light" panose="020F0302020204030204"/>
                <a:ea typeface="+mj-ea"/>
                <a:cs typeface="+mj-cs"/>
              </a:rPr>
              <a:t>s….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Red: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GB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Praise</a:t>
            </a:r>
            <a:br>
              <a:rPr lang="en-GB" sz="36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Orange: Thankfulness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dirty="0">
                <a:solidFill>
                  <a:srgbClr val="FFFF00"/>
                </a:solidFill>
                <a:latin typeface="Calibri Light" panose="020F0302020204030204"/>
                <a:ea typeface="+mj-ea"/>
                <a:cs typeface="+mj-cs"/>
              </a:rPr>
              <a:t>Yellow: Ourselves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b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dirty="0">
                <a:solidFill>
                  <a:srgbClr val="70AD47"/>
                </a:solidFill>
                <a:latin typeface="Calibri Light" panose="020F0302020204030204"/>
                <a:ea typeface="+mj-ea"/>
                <a:cs typeface="+mj-cs"/>
              </a:rPr>
              <a:t>Green: Others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dirty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Purple: The Church 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GB" sz="36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4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144</Words>
  <Application>Microsoft Office PowerPoint</Application>
  <PresentationFormat>Widescreen</PresentationFormat>
  <Paragraphs>34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Why Pray?</vt:lpstr>
      <vt:lpstr>Philippians 4:12-13 </vt:lpstr>
      <vt:lpstr>Philippians 4:6-7 </vt:lpstr>
      <vt:lpstr>Psalm 139 </vt:lpstr>
      <vt:lpstr>Matthew 7: 7-11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or Not Fair</dc:title>
  <dc:creator>Serena McCarthy</dc:creator>
  <cp:lastModifiedBy>Emily Jenkins</cp:lastModifiedBy>
  <cp:revision>53</cp:revision>
  <dcterms:created xsi:type="dcterms:W3CDTF">2020-03-24T09:06:01Z</dcterms:created>
  <dcterms:modified xsi:type="dcterms:W3CDTF">2025-11-12T13:52:57Z</dcterms:modified>
</cp:coreProperties>
</file>