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>
        <p:scale>
          <a:sx n="60" d="100"/>
          <a:sy n="60" d="100"/>
        </p:scale>
        <p:origin x="2496" y="12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E1DA87-2CEA-4542-8918-DCD2DC9B7BE7}" type="datetimeFigureOut">
              <a:rPr lang="en-GB" smtClean="0"/>
              <a:t>19/03/2026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9A4AA5-86B3-4196-81BA-5041EB60150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276899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E1DA87-2CEA-4542-8918-DCD2DC9B7BE7}" type="datetimeFigureOut">
              <a:rPr lang="en-GB" smtClean="0"/>
              <a:t>19/03/2026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9A4AA5-86B3-4196-81BA-5041EB60150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051942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E1DA87-2CEA-4542-8918-DCD2DC9B7BE7}" type="datetimeFigureOut">
              <a:rPr lang="en-GB" smtClean="0"/>
              <a:t>19/03/2026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9A4AA5-86B3-4196-81BA-5041EB60150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128994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E1DA87-2CEA-4542-8918-DCD2DC9B7BE7}" type="datetimeFigureOut">
              <a:rPr lang="en-GB" smtClean="0"/>
              <a:t>19/03/2026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9A4AA5-86B3-4196-81BA-5041EB60150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427128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E1DA87-2CEA-4542-8918-DCD2DC9B7BE7}" type="datetimeFigureOut">
              <a:rPr lang="en-GB" smtClean="0"/>
              <a:t>19/03/2026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9A4AA5-86B3-4196-81BA-5041EB60150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238409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E1DA87-2CEA-4542-8918-DCD2DC9B7BE7}" type="datetimeFigureOut">
              <a:rPr lang="en-GB" smtClean="0"/>
              <a:t>19/03/2026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9A4AA5-86B3-4196-81BA-5041EB60150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613043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E1DA87-2CEA-4542-8918-DCD2DC9B7BE7}" type="datetimeFigureOut">
              <a:rPr lang="en-GB" smtClean="0"/>
              <a:t>19/03/2026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9A4AA5-86B3-4196-81BA-5041EB60150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432276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E1DA87-2CEA-4542-8918-DCD2DC9B7BE7}" type="datetimeFigureOut">
              <a:rPr lang="en-GB" smtClean="0"/>
              <a:t>19/03/2026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9A4AA5-86B3-4196-81BA-5041EB60150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365447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E1DA87-2CEA-4542-8918-DCD2DC9B7BE7}" type="datetimeFigureOut">
              <a:rPr lang="en-GB" smtClean="0"/>
              <a:t>19/03/2026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9A4AA5-86B3-4196-81BA-5041EB60150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58419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E1DA87-2CEA-4542-8918-DCD2DC9B7BE7}" type="datetimeFigureOut">
              <a:rPr lang="en-GB" smtClean="0"/>
              <a:t>19/03/2026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9A4AA5-86B3-4196-81BA-5041EB60150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599312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E1DA87-2CEA-4542-8918-DCD2DC9B7BE7}" type="datetimeFigureOut">
              <a:rPr lang="en-GB" smtClean="0"/>
              <a:t>19/03/2026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9A4AA5-86B3-4196-81BA-5041EB60150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403970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E1DA87-2CEA-4542-8918-DCD2DC9B7BE7}" type="datetimeFigureOut">
              <a:rPr lang="en-GB" smtClean="0"/>
              <a:t>19/03/2026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9A4AA5-86B3-4196-81BA-5041EB60150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822494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812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3891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392132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0284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0</Words>
  <Application>Microsoft Office PowerPoint</Application>
  <PresentationFormat>Widescreen</PresentationFormat>
  <Paragraphs>0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6" baseType="lpstr">
      <vt:lpstr>Arial</vt:lpstr>
      <vt:lpstr>Calibri</vt:lpstr>
      <vt:lpstr>Calibri Light</vt:lpstr>
      <vt:lpstr>Office Theme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Emily Jenkins</dc:creator>
  <cp:lastModifiedBy>Emily Jenkins</cp:lastModifiedBy>
  <cp:revision>1</cp:revision>
  <dcterms:created xsi:type="dcterms:W3CDTF">2026-03-19T15:32:48Z</dcterms:created>
  <dcterms:modified xsi:type="dcterms:W3CDTF">2026-03-19T15:35:57Z</dcterms:modified>
</cp:coreProperties>
</file>