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Corbel" panose="020B0503020204020204" pitchFamily="34" charset="0"/>
      <p:regular r:id="rId20"/>
      <p:bold r:id="rId21"/>
      <p:italic r:id="rId22"/>
      <p:boldItalic r:id="rId23"/>
    </p:embeddedFont>
    <p:embeddedFont>
      <p:font typeface="League Spartan" panose="020B0604020202020204" charset="0"/>
      <p:regular r:id="rId24"/>
    </p:embeddedFont>
    <p:embeddedFont>
      <p:font typeface="Londrina Solid" panose="020B0604020202020204" charset="0"/>
      <p:regular r:id="rId25"/>
    </p:embeddedFont>
    <p:embeddedFont>
      <p:font typeface="Glacial Indifference Bold" panose="020B0604020202020204" charset="0"/>
      <p:regular r:id="rId26"/>
    </p:embeddedFont>
    <p:embeddedFont>
      <p:font typeface="Goudy Old Style" panose="02020502050305020303" pitchFamily="18" charset="0"/>
      <p:regular r:id="rId27"/>
      <p:bold r:id="rId28"/>
      <p:italic r:id="rId29"/>
    </p:embeddedFont>
    <p:embeddedFont>
      <p:font typeface="Glacial Indifference"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0" d="100"/>
          <a:sy n="40" d="100"/>
        </p:scale>
        <p:origin x="89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0265" y="3088518"/>
            <a:ext cx="18293502"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48639" y="3249547"/>
            <a:ext cx="17207348" cy="2609021"/>
          </a:xfrm>
        </p:spPr>
        <p:txBody>
          <a:bodyPr tIns="45720" bIns="45720" anchor="ctr">
            <a:normAutofit/>
          </a:bodyPr>
          <a:lstStyle>
            <a:lvl1pPr algn="ctr">
              <a:lnSpc>
                <a:spcPct val="80000"/>
              </a:lnSpc>
              <a:defRPr sz="9000" spc="225" baseline="0"/>
            </a:lvl1pPr>
          </a:lstStyle>
          <a:p>
            <a:r>
              <a:rPr lang="en-US" smtClean="0"/>
              <a:t>Click to edit Master title style</a:t>
            </a:r>
            <a:endParaRPr lang="en-US" dirty="0"/>
          </a:p>
        </p:txBody>
      </p:sp>
      <p:sp>
        <p:nvSpPr>
          <p:cNvPr id="3" name="Subtitle 2"/>
          <p:cNvSpPr>
            <a:spLocks noGrp="1"/>
          </p:cNvSpPr>
          <p:nvPr>
            <p:ph type="subTitle" idx="1"/>
          </p:nvPr>
        </p:nvSpPr>
        <p:spPr>
          <a:xfrm>
            <a:off x="2286000" y="5994376"/>
            <a:ext cx="13716000" cy="1963883"/>
          </a:xfrm>
        </p:spPr>
        <p:txBody>
          <a:bodyPr>
            <a:normAutofit/>
          </a:bodyPr>
          <a:lstStyle>
            <a:lvl1pPr marL="0" indent="0" algn="ctr">
              <a:buNone/>
              <a:defRPr sz="3000"/>
            </a:lvl1pPr>
            <a:lvl2pPr marL="685800" indent="0" algn="ctr">
              <a:buNone/>
              <a:defRPr sz="3000"/>
            </a:lvl2pPr>
            <a:lvl3pPr marL="1371600" indent="0" algn="ctr">
              <a:buNone/>
              <a:defRPr sz="30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432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062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3528968" y="0"/>
            <a:ext cx="4114800" cy="1028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3740936" y="411957"/>
            <a:ext cx="3603570" cy="884634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299" y="411957"/>
            <a:ext cx="11959937" cy="884634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57300" y="9634282"/>
            <a:ext cx="4114794" cy="547688"/>
          </a:xfrm>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a:xfrm>
            <a:off x="5664203" y="9634282"/>
            <a:ext cx="6419504" cy="547688"/>
          </a:xfrm>
        </p:spPr>
        <p:txBody>
          <a:bodyPr/>
          <a:lstStyle/>
          <a:p>
            <a:endParaRPr lang="en-US"/>
          </a:p>
        </p:txBody>
      </p:sp>
      <p:sp>
        <p:nvSpPr>
          <p:cNvPr id="6" name="Slide Number Placeholder 5"/>
          <p:cNvSpPr>
            <a:spLocks noGrp="1"/>
          </p:cNvSpPr>
          <p:nvPr>
            <p:ph type="sldNum" sz="quarter" idx="12"/>
          </p:nvPr>
        </p:nvSpPr>
        <p:spPr>
          <a:xfrm>
            <a:off x="12109573" y="9634282"/>
            <a:ext cx="1319639"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964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2168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10265" y="3088518"/>
            <a:ext cx="18293502"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49787" y="3313319"/>
            <a:ext cx="15773400" cy="2514600"/>
          </a:xfrm>
        </p:spPr>
        <p:txBody>
          <a:bodyPr anchor="ctr">
            <a:noAutofit/>
          </a:bodyPr>
          <a:lstStyle>
            <a:lvl1pPr algn="ctr">
              <a:lnSpc>
                <a:spcPct val="80000"/>
              </a:lnSpc>
              <a:defRPr sz="9000" b="0" spc="225"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49787" y="6015502"/>
            <a:ext cx="15773400" cy="1761959"/>
          </a:xfrm>
        </p:spPr>
        <p:txBody>
          <a:bodyPr anchor="t">
            <a:normAutofit/>
          </a:bodyPr>
          <a:lstStyle>
            <a:lvl1pPr marL="0" indent="0" algn="ctr">
              <a:buNone/>
              <a:defRPr sz="3000">
                <a:solidFill>
                  <a:schemeClr val="tx2"/>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2721517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08016" y="3017520"/>
            <a:ext cx="7132320" cy="6309360"/>
          </a:xfrm>
        </p:spPr>
        <p:txBody>
          <a:bodyPr/>
          <a:lstStyle>
            <a:lvl1pPr>
              <a:defRPr sz="33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9345587" y="3017520"/>
            <a:ext cx="7132320" cy="6309360"/>
          </a:xfrm>
        </p:spPr>
        <p:txBody>
          <a:bodyPr/>
          <a:lstStyle>
            <a:lvl1pPr>
              <a:defRPr sz="33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436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10512" y="2870205"/>
            <a:ext cx="7132320" cy="1114641"/>
          </a:xfrm>
        </p:spPr>
        <p:txBody>
          <a:bodyPr anchor="ctr">
            <a:normAutofit/>
          </a:bodyPr>
          <a:lstStyle>
            <a:lvl1pPr marL="0" indent="0">
              <a:buNone/>
              <a:defRPr sz="315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1810512" y="3984849"/>
            <a:ext cx="7132320" cy="5349240"/>
          </a:xfrm>
        </p:spPr>
        <p:txBody>
          <a:bodyPr/>
          <a:lstStyle>
            <a:lvl1pPr>
              <a:defRPr sz="33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346845" y="2870205"/>
            <a:ext cx="7132320" cy="1114641"/>
          </a:xfrm>
        </p:spPr>
        <p:txBody>
          <a:bodyPr anchor="ctr">
            <a:normAutofit/>
          </a:bodyPr>
          <a:lstStyle>
            <a:lvl1pPr marL="0" indent="0">
              <a:buNone/>
              <a:defRPr sz="315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9346845" y="3984846"/>
            <a:ext cx="7132320" cy="5349240"/>
          </a:xfrm>
        </p:spPr>
        <p:txBody>
          <a:bodyPr/>
          <a:lstStyle>
            <a:lvl1pPr>
              <a:defRPr sz="33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713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407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6361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810512" y="3180081"/>
            <a:ext cx="9189720" cy="617220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683535" y="3221230"/>
            <a:ext cx="4800600" cy="5148479"/>
          </a:xfrm>
        </p:spPr>
        <p:txBody>
          <a:bodyPr>
            <a:normAutofit/>
          </a:bodyPr>
          <a:lstStyle>
            <a:lvl1pPr marL="0" indent="0">
              <a:lnSpc>
                <a:spcPct val="95000"/>
              </a:lnSpc>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9501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20240" y="3317241"/>
            <a:ext cx="9189720" cy="5897880"/>
          </a:xfrm>
          <a:solidFill>
            <a:schemeClr val="tx2">
              <a:lumMod val="60000"/>
              <a:lumOff val="40000"/>
            </a:schemeClr>
          </a:solidFill>
        </p:spPr>
        <p:txBody>
          <a:bodyPr tIns="365760" anchor="t"/>
          <a:lstStyle>
            <a:lvl1pPr marL="0" indent="0" algn="ctr">
              <a:buNone/>
              <a:defRPr sz="4800">
                <a:solidFill>
                  <a:schemeClr val="tx1">
                    <a:lumMod val="50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smtClean="0"/>
              <a:t>Click icon to add picture</a:t>
            </a:r>
            <a:endParaRPr lang="en-US" dirty="0"/>
          </a:p>
        </p:txBody>
      </p:sp>
      <p:sp>
        <p:nvSpPr>
          <p:cNvPr id="4" name="Text Placeholder 3"/>
          <p:cNvSpPr>
            <a:spLocks noGrp="1"/>
          </p:cNvSpPr>
          <p:nvPr>
            <p:ph type="body" sz="half" idx="2"/>
          </p:nvPr>
        </p:nvSpPr>
        <p:spPr>
          <a:xfrm>
            <a:off x="11686032" y="3225932"/>
            <a:ext cx="4800600" cy="5143500"/>
          </a:xfrm>
        </p:spPr>
        <p:txBody>
          <a:bodyPr>
            <a:normAutofit/>
          </a:bodyPr>
          <a:lstStyle>
            <a:lvl1pPr marL="0" indent="0">
              <a:lnSpc>
                <a:spcPct val="95000"/>
              </a:lnSpc>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444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725" y="264164"/>
            <a:ext cx="18283428" cy="2468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04379" y="426264"/>
            <a:ext cx="14676120" cy="226314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04379" y="3017520"/>
            <a:ext cx="14676120" cy="630936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803399" y="9634282"/>
            <a:ext cx="4501341" cy="547688"/>
          </a:xfrm>
          <a:prstGeom prst="rect">
            <a:avLst/>
          </a:prstGeom>
        </p:spPr>
        <p:txBody>
          <a:bodyPr vert="horz" lIns="91440" tIns="45720" rIns="45720" bIns="45720" rtlCol="0" anchor="ctr"/>
          <a:lstStyle>
            <a:lvl1pPr algn="l">
              <a:defRPr sz="1575">
                <a:solidFill>
                  <a:schemeClr val="tx1"/>
                </a:solidFill>
              </a:defRPr>
            </a:lvl1pPr>
          </a:lstStyle>
          <a:p>
            <a:fld id="{1D8BD707-D9CF-40AE-B4C6-C98DA3205C09}" type="datetimeFigureOut">
              <a:rPr lang="en-US" smtClean="0"/>
              <a:pPr/>
              <a:t>5/5/2026</a:t>
            </a:fld>
            <a:endParaRPr lang="en-US"/>
          </a:p>
        </p:txBody>
      </p:sp>
      <p:sp>
        <p:nvSpPr>
          <p:cNvPr id="5" name="Footer Placeholder 4"/>
          <p:cNvSpPr>
            <a:spLocks noGrp="1"/>
          </p:cNvSpPr>
          <p:nvPr>
            <p:ph type="ftr" sz="quarter" idx="3"/>
          </p:nvPr>
        </p:nvSpPr>
        <p:spPr>
          <a:xfrm>
            <a:off x="8394707" y="9634282"/>
            <a:ext cx="7566660" cy="547688"/>
          </a:xfrm>
          <a:prstGeom prst="rect">
            <a:avLst/>
          </a:prstGeom>
        </p:spPr>
        <p:txBody>
          <a:bodyPr vert="horz" lIns="91440" tIns="45720" rIns="91440" bIns="45720" rtlCol="0" anchor="ctr"/>
          <a:lstStyle>
            <a:lvl1pPr algn="r">
              <a:defRPr sz="1575">
                <a:solidFill>
                  <a:schemeClr val="tx1"/>
                </a:solidFill>
              </a:defRPr>
            </a:lvl1pPr>
          </a:lstStyle>
          <a:p>
            <a:endParaRPr lang="en-US"/>
          </a:p>
        </p:txBody>
      </p:sp>
      <p:sp>
        <p:nvSpPr>
          <p:cNvPr id="6" name="Slide Number Placeholder 5"/>
          <p:cNvSpPr>
            <a:spLocks noGrp="1"/>
          </p:cNvSpPr>
          <p:nvPr>
            <p:ph type="sldNum" sz="quarter" idx="4"/>
          </p:nvPr>
        </p:nvSpPr>
        <p:spPr>
          <a:xfrm>
            <a:off x="15988391" y="9634282"/>
            <a:ext cx="1419396" cy="547688"/>
          </a:xfrm>
          <a:prstGeom prst="rect">
            <a:avLst/>
          </a:prstGeom>
        </p:spPr>
        <p:txBody>
          <a:bodyPr vert="horz" lIns="45720" tIns="45720" rIns="91440" bIns="45720" rtlCol="0" anchor="ctr"/>
          <a:lstStyle>
            <a:lvl1pPr algn="l">
              <a:defRPr sz="1800" b="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253839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85000"/>
        </a:lnSpc>
        <a:spcBef>
          <a:spcPct val="0"/>
        </a:spcBef>
        <a:buNone/>
        <a:defRPr sz="6000" kern="1200" cap="all" baseline="0">
          <a:solidFill>
            <a:schemeClr val="bg2"/>
          </a:solidFill>
          <a:latin typeface="+mj-lt"/>
          <a:ea typeface="+mj-ea"/>
          <a:cs typeface="+mj-cs"/>
        </a:defRPr>
      </a:lvl1pPr>
    </p:titleStyle>
    <p:bodyStyle>
      <a:lvl1pPr marL="274320" indent="-274320" algn="l" defTabSz="1371600" rtl="0" eaLnBrk="1" latinLnBrk="0" hangingPunct="1">
        <a:lnSpc>
          <a:spcPct val="90000"/>
        </a:lnSpc>
        <a:spcBef>
          <a:spcPts val="1800"/>
        </a:spcBef>
        <a:spcAft>
          <a:spcPts val="300"/>
        </a:spcAft>
        <a:buClr>
          <a:schemeClr val="tx1"/>
        </a:buClr>
        <a:buFont typeface="Wingdings" pitchFamily="2" charset="2"/>
        <a:buChar char=""/>
        <a:defRPr sz="3300" kern="1200">
          <a:solidFill>
            <a:schemeClr val="tx1"/>
          </a:solidFill>
          <a:latin typeface="+mn-lt"/>
          <a:ea typeface="+mn-ea"/>
          <a:cs typeface="+mn-cs"/>
        </a:defRPr>
      </a:lvl1pPr>
      <a:lvl2pPr marL="617220" indent="-274320" algn="l" defTabSz="1371600" rtl="0" eaLnBrk="1" latinLnBrk="0" hangingPunct="1">
        <a:lnSpc>
          <a:spcPct val="90000"/>
        </a:lnSpc>
        <a:spcBef>
          <a:spcPts val="300"/>
        </a:spcBef>
        <a:spcAft>
          <a:spcPts val="600"/>
        </a:spcAft>
        <a:buClr>
          <a:schemeClr val="tx1"/>
        </a:buClr>
        <a:buFont typeface="Wingdings" pitchFamily="2" charset="2"/>
        <a:buChar char=""/>
        <a:defRPr sz="3000" kern="1200">
          <a:solidFill>
            <a:schemeClr val="tx1"/>
          </a:solidFill>
          <a:latin typeface="+mn-lt"/>
          <a:ea typeface="+mn-ea"/>
          <a:cs typeface="+mn-cs"/>
        </a:defRPr>
      </a:lvl2pPr>
      <a:lvl3pPr marL="960120" indent="-274320" algn="l" defTabSz="1371600" rtl="0" eaLnBrk="1" latinLnBrk="0" hangingPunct="1">
        <a:lnSpc>
          <a:spcPct val="90000"/>
        </a:lnSpc>
        <a:spcBef>
          <a:spcPts val="300"/>
        </a:spcBef>
        <a:spcAft>
          <a:spcPts val="600"/>
        </a:spcAft>
        <a:buClr>
          <a:schemeClr val="tx1"/>
        </a:buClr>
        <a:buFont typeface="Wingdings" pitchFamily="2" charset="2"/>
        <a:buChar char=""/>
        <a:defRPr sz="2700" kern="1200">
          <a:solidFill>
            <a:schemeClr val="tx1"/>
          </a:solidFill>
          <a:latin typeface="+mn-lt"/>
          <a:ea typeface="+mn-ea"/>
          <a:cs typeface="+mn-cs"/>
        </a:defRPr>
      </a:lvl3pPr>
      <a:lvl4pPr marL="1303020" indent="-274320" algn="l" defTabSz="1371600" rtl="0" eaLnBrk="1" latinLnBrk="0" hangingPunct="1">
        <a:lnSpc>
          <a:spcPct val="90000"/>
        </a:lnSpc>
        <a:spcBef>
          <a:spcPts val="300"/>
        </a:spcBef>
        <a:spcAft>
          <a:spcPts val="600"/>
        </a:spcAft>
        <a:buClr>
          <a:schemeClr val="tx1"/>
        </a:buClr>
        <a:buFont typeface="Wingdings" pitchFamily="2" charset="2"/>
        <a:buChar char=""/>
        <a:defRPr sz="2400" kern="1200">
          <a:solidFill>
            <a:schemeClr val="tx1"/>
          </a:solidFill>
          <a:latin typeface="+mn-lt"/>
          <a:ea typeface="+mn-ea"/>
          <a:cs typeface="+mn-cs"/>
        </a:defRPr>
      </a:lvl4pPr>
      <a:lvl5pPr marL="1645920" indent="-274320" algn="l" defTabSz="1371600" rtl="0" eaLnBrk="1" latinLnBrk="0" hangingPunct="1">
        <a:lnSpc>
          <a:spcPct val="90000"/>
        </a:lnSpc>
        <a:spcBef>
          <a:spcPts val="300"/>
        </a:spcBef>
        <a:spcAft>
          <a:spcPts val="600"/>
        </a:spcAft>
        <a:buClr>
          <a:schemeClr val="tx1"/>
        </a:buClr>
        <a:buFont typeface="Wingdings" pitchFamily="2" charset="2"/>
        <a:buChar char=""/>
        <a:defRPr sz="2400" kern="1200">
          <a:solidFill>
            <a:schemeClr val="tx1"/>
          </a:solidFill>
          <a:latin typeface="+mn-lt"/>
          <a:ea typeface="+mn-ea"/>
          <a:cs typeface="+mn-cs"/>
        </a:defRPr>
      </a:lvl5pPr>
      <a:lvl6pPr marL="1926900" indent="-342900" algn="l" defTabSz="1371600" rtl="0" eaLnBrk="1" latinLnBrk="0" hangingPunct="1">
        <a:lnSpc>
          <a:spcPct val="90000"/>
        </a:lnSpc>
        <a:spcBef>
          <a:spcPts val="300"/>
        </a:spcBef>
        <a:spcAft>
          <a:spcPts val="600"/>
        </a:spcAft>
        <a:buClr>
          <a:schemeClr val="tx1"/>
        </a:buClr>
        <a:buFont typeface="Wingdings" pitchFamily="2" charset="2"/>
        <a:buChar char=""/>
        <a:defRPr sz="2400" kern="1200">
          <a:solidFill>
            <a:schemeClr val="tx1"/>
          </a:solidFill>
          <a:latin typeface="+mn-lt"/>
          <a:ea typeface="+mn-ea"/>
          <a:cs typeface="+mn-cs"/>
        </a:defRPr>
      </a:lvl6pPr>
      <a:lvl7pPr marL="2207700" indent="-342900" algn="l" defTabSz="1371600" rtl="0" eaLnBrk="1" latinLnBrk="0" hangingPunct="1">
        <a:lnSpc>
          <a:spcPct val="90000"/>
        </a:lnSpc>
        <a:spcBef>
          <a:spcPts val="300"/>
        </a:spcBef>
        <a:spcAft>
          <a:spcPts val="600"/>
        </a:spcAft>
        <a:buClr>
          <a:schemeClr val="tx1"/>
        </a:buClr>
        <a:buFont typeface="Wingdings" pitchFamily="2" charset="2"/>
        <a:buChar char=""/>
        <a:defRPr sz="2400" kern="1200">
          <a:solidFill>
            <a:schemeClr val="tx1"/>
          </a:solidFill>
          <a:latin typeface="+mn-lt"/>
          <a:ea typeface="+mn-ea"/>
          <a:cs typeface="+mn-cs"/>
        </a:defRPr>
      </a:lvl7pPr>
      <a:lvl8pPr marL="2443500" indent="-342900" algn="l" defTabSz="1371600" rtl="0" eaLnBrk="1" latinLnBrk="0" hangingPunct="1">
        <a:lnSpc>
          <a:spcPct val="90000"/>
        </a:lnSpc>
        <a:spcBef>
          <a:spcPts val="300"/>
        </a:spcBef>
        <a:spcAft>
          <a:spcPts val="600"/>
        </a:spcAft>
        <a:buClr>
          <a:schemeClr val="tx1"/>
        </a:buClr>
        <a:buFont typeface="Wingdings" pitchFamily="2" charset="2"/>
        <a:buChar char=""/>
        <a:defRPr sz="2400" kern="1200">
          <a:solidFill>
            <a:schemeClr val="tx1"/>
          </a:solidFill>
          <a:latin typeface="+mn-lt"/>
          <a:ea typeface="+mn-ea"/>
          <a:cs typeface="+mn-cs"/>
        </a:defRPr>
      </a:lvl8pPr>
      <a:lvl9pPr marL="2709300" indent="-342900" algn="l" defTabSz="1371600" rtl="0" eaLnBrk="1" latinLnBrk="0" hangingPunct="1">
        <a:lnSpc>
          <a:spcPct val="90000"/>
        </a:lnSpc>
        <a:spcBef>
          <a:spcPts val="300"/>
        </a:spcBef>
        <a:spcAft>
          <a:spcPts val="600"/>
        </a:spcAft>
        <a:buClr>
          <a:schemeClr val="tx1"/>
        </a:buClr>
        <a:buFont typeface="Wingdings" pitchFamily="2" charset="2"/>
        <a:buChar char=""/>
        <a:defRPr sz="24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AFC6"/>
        </a:solidFill>
        <a:effectLst/>
      </p:bgPr>
    </p:bg>
    <p:spTree>
      <p:nvGrpSpPr>
        <p:cNvPr id="1" name=""/>
        <p:cNvGrpSpPr/>
        <p:nvPr/>
      </p:nvGrpSpPr>
      <p:grpSpPr>
        <a:xfrm>
          <a:off x="0" y="0"/>
          <a:ext cx="0" cy="0"/>
          <a:chOff x="0" y="0"/>
          <a:chExt cx="0" cy="0"/>
        </a:xfrm>
      </p:grpSpPr>
      <p:grpSp>
        <p:nvGrpSpPr>
          <p:cNvPr id="2" name="Group 2"/>
          <p:cNvGrpSpPr/>
          <p:nvPr/>
        </p:nvGrpSpPr>
        <p:grpSpPr>
          <a:xfrm>
            <a:off x="-1254301" y="0"/>
            <a:ext cx="20469225" cy="10287000"/>
            <a:chOff x="0" y="0"/>
            <a:chExt cx="27292300" cy="13716000"/>
          </a:xfrm>
        </p:grpSpPr>
        <p:sp>
          <p:nvSpPr>
            <p:cNvPr id="3" name="Freeform 3"/>
            <p:cNvSpPr/>
            <p:nvPr/>
          </p:nvSpPr>
          <p:spPr>
            <a:xfrm>
              <a:off x="1357630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rot="-337218">
            <a:off x="4437590" y="2904763"/>
            <a:ext cx="6071218" cy="2863748"/>
            <a:chOff x="0" y="0"/>
            <a:chExt cx="1599004" cy="754238"/>
          </a:xfrm>
        </p:grpSpPr>
        <p:sp>
          <p:nvSpPr>
            <p:cNvPr id="6" name="Freeform 6"/>
            <p:cNvSpPr/>
            <p:nvPr/>
          </p:nvSpPr>
          <p:spPr>
            <a:xfrm>
              <a:off x="0" y="0"/>
              <a:ext cx="1599004" cy="754238"/>
            </a:xfrm>
            <a:custGeom>
              <a:avLst/>
              <a:gdLst/>
              <a:ahLst/>
              <a:cxnLst/>
              <a:rect l="l" t="t" r="r" b="b"/>
              <a:pathLst>
                <a:path w="1599004" h="754238">
                  <a:moveTo>
                    <a:pt x="63759" y="0"/>
                  </a:moveTo>
                  <a:lnTo>
                    <a:pt x="1535245" y="0"/>
                  </a:lnTo>
                  <a:cubicBezTo>
                    <a:pt x="1570458" y="0"/>
                    <a:pt x="1599004" y="28546"/>
                    <a:pt x="1599004" y="63759"/>
                  </a:cubicBezTo>
                  <a:lnTo>
                    <a:pt x="1599004" y="690479"/>
                  </a:lnTo>
                  <a:cubicBezTo>
                    <a:pt x="1599004" y="707389"/>
                    <a:pt x="1592287" y="723606"/>
                    <a:pt x="1580329" y="735564"/>
                  </a:cubicBezTo>
                  <a:cubicBezTo>
                    <a:pt x="1568372" y="747521"/>
                    <a:pt x="1552155" y="754238"/>
                    <a:pt x="1535245" y="754238"/>
                  </a:cubicBezTo>
                  <a:lnTo>
                    <a:pt x="63759" y="754238"/>
                  </a:lnTo>
                  <a:cubicBezTo>
                    <a:pt x="46849" y="754238"/>
                    <a:pt x="30632" y="747521"/>
                    <a:pt x="18675" y="735564"/>
                  </a:cubicBezTo>
                  <a:cubicBezTo>
                    <a:pt x="6717" y="723606"/>
                    <a:pt x="0" y="707389"/>
                    <a:pt x="0" y="690479"/>
                  </a:cubicBezTo>
                  <a:lnTo>
                    <a:pt x="0" y="63759"/>
                  </a:lnTo>
                  <a:cubicBezTo>
                    <a:pt x="0" y="28546"/>
                    <a:pt x="28546" y="0"/>
                    <a:pt x="63759" y="0"/>
                  </a:cubicBezTo>
                  <a:close/>
                </a:path>
              </a:pathLst>
            </a:custGeom>
            <a:solidFill>
              <a:srgbClr val="FFFFFF"/>
            </a:solidFill>
          </p:spPr>
        </p:sp>
        <p:sp>
          <p:nvSpPr>
            <p:cNvPr id="7" name="TextBox 7"/>
            <p:cNvSpPr txBox="1"/>
            <p:nvPr/>
          </p:nvSpPr>
          <p:spPr>
            <a:xfrm>
              <a:off x="0" y="-38100"/>
              <a:ext cx="1599004" cy="792338"/>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337218">
            <a:off x="4175412" y="2694798"/>
            <a:ext cx="6115830" cy="2867885"/>
            <a:chOff x="0" y="0"/>
            <a:chExt cx="1610754" cy="755328"/>
          </a:xfrm>
        </p:grpSpPr>
        <p:sp>
          <p:nvSpPr>
            <p:cNvPr id="9" name="Freeform 9"/>
            <p:cNvSpPr/>
            <p:nvPr/>
          </p:nvSpPr>
          <p:spPr>
            <a:xfrm>
              <a:off x="0" y="0"/>
              <a:ext cx="1610754" cy="755328"/>
            </a:xfrm>
            <a:custGeom>
              <a:avLst/>
              <a:gdLst/>
              <a:ahLst/>
              <a:cxnLst/>
              <a:rect l="l" t="t" r="r" b="b"/>
              <a:pathLst>
                <a:path w="1610754" h="755328">
                  <a:moveTo>
                    <a:pt x="63294" y="0"/>
                  </a:moveTo>
                  <a:lnTo>
                    <a:pt x="1547459" y="0"/>
                  </a:lnTo>
                  <a:cubicBezTo>
                    <a:pt x="1582416" y="0"/>
                    <a:pt x="1610754" y="28338"/>
                    <a:pt x="1610754" y="63294"/>
                  </a:cubicBezTo>
                  <a:lnTo>
                    <a:pt x="1610754" y="692034"/>
                  </a:lnTo>
                  <a:cubicBezTo>
                    <a:pt x="1610754" y="726990"/>
                    <a:pt x="1582416" y="755328"/>
                    <a:pt x="1547459" y="755328"/>
                  </a:cubicBezTo>
                  <a:lnTo>
                    <a:pt x="63294" y="755328"/>
                  </a:lnTo>
                  <a:cubicBezTo>
                    <a:pt x="28338" y="755328"/>
                    <a:pt x="0" y="726990"/>
                    <a:pt x="0" y="692034"/>
                  </a:cubicBezTo>
                  <a:lnTo>
                    <a:pt x="0" y="63294"/>
                  </a:lnTo>
                  <a:cubicBezTo>
                    <a:pt x="0" y="28338"/>
                    <a:pt x="28338" y="0"/>
                    <a:pt x="63294" y="0"/>
                  </a:cubicBezTo>
                  <a:close/>
                </a:path>
              </a:pathLst>
            </a:custGeom>
            <a:solidFill>
              <a:srgbClr val="0D4C57"/>
            </a:solidFill>
          </p:spPr>
        </p:sp>
        <p:sp>
          <p:nvSpPr>
            <p:cNvPr id="10" name="TextBox 10"/>
            <p:cNvSpPr txBox="1"/>
            <p:nvPr/>
          </p:nvSpPr>
          <p:spPr>
            <a:xfrm>
              <a:off x="0" y="-38100"/>
              <a:ext cx="1610754" cy="793428"/>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rot="-337218">
            <a:off x="4434106" y="3282864"/>
            <a:ext cx="5579349" cy="1892299"/>
          </a:xfrm>
          <a:prstGeom prst="rect">
            <a:avLst/>
          </a:prstGeom>
        </p:spPr>
        <p:txBody>
          <a:bodyPr lIns="0" tIns="0" rIns="0" bIns="0" rtlCol="0" anchor="t">
            <a:spAutoFit/>
          </a:bodyPr>
          <a:lstStyle/>
          <a:p>
            <a:pPr algn="ctr">
              <a:lnSpc>
                <a:spcPts val="15400"/>
              </a:lnSpc>
            </a:pPr>
            <a:r>
              <a:rPr lang="en-US" sz="11000" dirty="0">
                <a:solidFill>
                  <a:srgbClr val="FFFFFF"/>
                </a:solidFill>
                <a:latin typeface="Goudy Old Style" panose="02020502050305020303" pitchFamily="18" charset="0"/>
              </a:rPr>
              <a:t>THANK</a:t>
            </a:r>
          </a:p>
        </p:txBody>
      </p:sp>
      <p:grpSp>
        <p:nvGrpSpPr>
          <p:cNvPr id="12" name="Group 12"/>
          <p:cNvGrpSpPr/>
          <p:nvPr/>
        </p:nvGrpSpPr>
        <p:grpSpPr>
          <a:xfrm rot="-327414">
            <a:off x="9086371" y="4787721"/>
            <a:ext cx="4294985" cy="2435246"/>
            <a:chOff x="0" y="0"/>
            <a:chExt cx="1943129" cy="1101749"/>
          </a:xfrm>
        </p:grpSpPr>
        <p:sp>
          <p:nvSpPr>
            <p:cNvPr id="13" name="Freeform 13"/>
            <p:cNvSpPr/>
            <p:nvPr/>
          </p:nvSpPr>
          <p:spPr>
            <a:xfrm>
              <a:off x="0" y="0"/>
              <a:ext cx="1943129" cy="1101750"/>
            </a:xfrm>
            <a:custGeom>
              <a:avLst/>
              <a:gdLst/>
              <a:ahLst/>
              <a:cxnLst/>
              <a:rect l="l" t="t" r="r" b="b"/>
              <a:pathLst>
                <a:path w="1943129" h="1101750">
                  <a:moveTo>
                    <a:pt x="90127" y="0"/>
                  </a:moveTo>
                  <a:lnTo>
                    <a:pt x="1853002" y="0"/>
                  </a:lnTo>
                  <a:cubicBezTo>
                    <a:pt x="1876905" y="0"/>
                    <a:pt x="1899829" y="9496"/>
                    <a:pt x="1916731" y="26398"/>
                  </a:cubicBezTo>
                  <a:cubicBezTo>
                    <a:pt x="1933634" y="43300"/>
                    <a:pt x="1943129" y="66224"/>
                    <a:pt x="1943129" y="90127"/>
                  </a:cubicBezTo>
                  <a:lnTo>
                    <a:pt x="1943129" y="1011622"/>
                  </a:lnTo>
                  <a:cubicBezTo>
                    <a:pt x="1943129" y="1061398"/>
                    <a:pt x="1902778" y="1101750"/>
                    <a:pt x="1853002" y="1101750"/>
                  </a:cubicBezTo>
                  <a:lnTo>
                    <a:pt x="90127" y="1101750"/>
                  </a:lnTo>
                  <a:cubicBezTo>
                    <a:pt x="40351" y="1101750"/>
                    <a:pt x="0" y="1061398"/>
                    <a:pt x="0" y="1011622"/>
                  </a:cubicBezTo>
                  <a:lnTo>
                    <a:pt x="0" y="90127"/>
                  </a:lnTo>
                  <a:cubicBezTo>
                    <a:pt x="0" y="40351"/>
                    <a:pt x="40351" y="0"/>
                    <a:pt x="90127" y="0"/>
                  </a:cubicBezTo>
                  <a:close/>
                </a:path>
              </a:pathLst>
            </a:custGeom>
            <a:solidFill>
              <a:srgbClr val="FFFFFF"/>
            </a:solidFill>
          </p:spPr>
        </p:sp>
        <p:sp>
          <p:nvSpPr>
            <p:cNvPr id="14" name="TextBox 14"/>
            <p:cNvSpPr txBox="1"/>
            <p:nvPr/>
          </p:nvSpPr>
          <p:spPr>
            <a:xfrm>
              <a:off x="0" y="-38100"/>
              <a:ext cx="1943129" cy="1139849"/>
            </a:xfrm>
            <a:prstGeom prst="rect">
              <a:avLst/>
            </a:prstGeom>
          </p:spPr>
          <p:txBody>
            <a:bodyPr lIns="29573" tIns="29573" rIns="29573" bIns="29573" rtlCol="0" anchor="ctr"/>
            <a:lstStyle/>
            <a:p>
              <a:pPr algn="ctr">
                <a:lnSpc>
                  <a:spcPts val="2660"/>
                </a:lnSpc>
              </a:pPr>
              <a:endParaRPr/>
            </a:p>
          </p:txBody>
        </p:sp>
      </p:grpSp>
      <p:grpSp>
        <p:nvGrpSpPr>
          <p:cNvPr id="15" name="Group 15"/>
          <p:cNvGrpSpPr/>
          <p:nvPr/>
        </p:nvGrpSpPr>
        <p:grpSpPr>
          <a:xfrm rot="-341461">
            <a:off x="8877592" y="4545655"/>
            <a:ext cx="4338339" cy="2469172"/>
            <a:chOff x="0" y="0"/>
            <a:chExt cx="1962743" cy="1117098"/>
          </a:xfrm>
        </p:grpSpPr>
        <p:sp>
          <p:nvSpPr>
            <p:cNvPr id="16" name="Freeform 16"/>
            <p:cNvSpPr/>
            <p:nvPr/>
          </p:nvSpPr>
          <p:spPr>
            <a:xfrm>
              <a:off x="0" y="0"/>
              <a:ext cx="1962743" cy="1117098"/>
            </a:xfrm>
            <a:custGeom>
              <a:avLst/>
              <a:gdLst/>
              <a:ahLst/>
              <a:cxnLst/>
              <a:rect l="l" t="t" r="r" b="b"/>
              <a:pathLst>
                <a:path w="1962743" h="1117098">
                  <a:moveTo>
                    <a:pt x="89227" y="0"/>
                  </a:moveTo>
                  <a:lnTo>
                    <a:pt x="1873516" y="0"/>
                  </a:lnTo>
                  <a:cubicBezTo>
                    <a:pt x="1922795" y="0"/>
                    <a:pt x="1962743" y="39948"/>
                    <a:pt x="1962743" y="89227"/>
                  </a:cubicBezTo>
                  <a:lnTo>
                    <a:pt x="1962743" y="1027871"/>
                  </a:lnTo>
                  <a:cubicBezTo>
                    <a:pt x="1962743" y="1051536"/>
                    <a:pt x="1953342" y="1074231"/>
                    <a:pt x="1936609" y="1090964"/>
                  </a:cubicBezTo>
                  <a:cubicBezTo>
                    <a:pt x="1919876" y="1107697"/>
                    <a:pt x="1897181" y="1117098"/>
                    <a:pt x="1873516" y="1117098"/>
                  </a:cubicBezTo>
                  <a:lnTo>
                    <a:pt x="89227" y="1117098"/>
                  </a:lnTo>
                  <a:cubicBezTo>
                    <a:pt x="65562" y="1117098"/>
                    <a:pt x="42867" y="1107697"/>
                    <a:pt x="26134" y="1090964"/>
                  </a:cubicBezTo>
                  <a:cubicBezTo>
                    <a:pt x="9401" y="1074231"/>
                    <a:pt x="0" y="1051536"/>
                    <a:pt x="0" y="1027871"/>
                  </a:cubicBezTo>
                  <a:lnTo>
                    <a:pt x="0" y="89227"/>
                  </a:lnTo>
                  <a:cubicBezTo>
                    <a:pt x="0" y="65562"/>
                    <a:pt x="9401" y="42867"/>
                    <a:pt x="26134" y="26134"/>
                  </a:cubicBezTo>
                  <a:cubicBezTo>
                    <a:pt x="42867" y="9401"/>
                    <a:pt x="65562" y="0"/>
                    <a:pt x="89227" y="0"/>
                  </a:cubicBezTo>
                  <a:close/>
                </a:path>
              </a:pathLst>
            </a:custGeom>
            <a:solidFill>
              <a:srgbClr val="FCBF49"/>
            </a:solidFill>
          </p:spPr>
        </p:sp>
        <p:sp>
          <p:nvSpPr>
            <p:cNvPr id="17" name="TextBox 17"/>
            <p:cNvSpPr txBox="1"/>
            <p:nvPr/>
          </p:nvSpPr>
          <p:spPr>
            <a:xfrm>
              <a:off x="0" y="342900"/>
              <a:ext cx="1962743" cy="774198"/>
            </a:xfrm>
            <a:prstGeom prst="rect">
              <a:avLst/>
            </a:prstGeom>
          </p:spPr>
          <p:txBody>
            <a:bodyPr lIns="25400" tIns="25400" rIns="25400" bIns="25400" rtlCol="0" anchor="ctr"/>
            <a:lstStyle/>
            <a:p>
              <a:pPr algn="ctr">
                <a:lnSpc>
                  <a:spcPts val="9570"/>
                </a:lnSpc>
              </a:pPr>
              <a:endParaRPr/>
            </a:p>
          </p:txBody>
        </p:sp>
      </p:grpSp>
      <p:sp>
        <p:nvSpPr>
          <p:cNvPr id="18" name="TextBox 18"/>
          <p:cNvSpPr txBox="1"/>
          <p:nvPr/>
        </p:nvSpPr>
        <p:spPr>
          <a:xfrm rot="-391012">
            <a:off x="9215289" y="5003835"/>
            <a:ext cx="3780234" cy="1892299"/>
          </a:xfrm>
          <a:prstGeom prst="rect">
            <a:avLst/>
          </a:prstGeom>
        </p:spPr>
        <p:txBody>
          <a:bodyPr lIns="0" tIns="0" rIns="0" bIns="0" rtlCol="0" anchor="t">
            <a:spAutoFit/>
          </a:bodyPr>
          <a:lstStyle/>
          <a:p>
            <a:pPr algn="ctr">
              <a:lnSpc>
                <a:spcPts val="15400"/>
              </a:lnSpc>
            </a:pPr>
            <a:r>
              <a:rPr lang="en-US" sz="11000" dirty="0">
                <a:solidFill>
                  <a:srgbClr val="FFFFFF"/>
                </a:solidFill>
                <a:latin typeface="Goudy Old Style" panose="02020502050305020303" pitchFamily="18" charset="0"/>
              </a:rPr>
              <a:t>YOU</a:t>
            </a:r>
            <a:r>
              <a:rPr lang="en-US" sz="11000" dirty="0">
                <a:solidFill>
                  <a:srgbClr val="FFFFFF"/>
                </a:solidFill>
                <a:latin typeface="League Spartan"/>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37315" y="870542"/>
            <a:ext cx="9630936" cy="4611354"/>
            <a:chOff x="0" y="0"/>
            <a:chExt cx="2536543" cy="1214513"/>
          </a:xfrm>
        </p:grpSpPr>
        <p:sp>
          <p:nvSpPr>
            <p:cNvPr id="3" name="Freeform 3"/>
            <p:cNvSpPr/>
            <p:nvPr/>
          </p:nvSpPr>
          <p:spPr>
            <a:xfrm>
              <a:off x="0" y="0"/>
              <a:ext cx="2536543" cy="1214513"/>
            </a:xfrm>
            <a:custGeom>
              <a:avLst/>
              <a:gdLst/>
              <a:ahLst/>
              <a:cxnLst/>
              <a:rect l="l" t="t" r="r" b="b"/>
              <a:pathLst>
                <a:path w="2536543" h="1214513">
                  <a:moveTo>
                    <a:pt x="0" y="0"/>
                  </a:moveTo>
                  <a:lnTo>
                    <a:pt x="2536543" y="0"/>
                  </a:lnTo>
                  <a:lnTo>
                    <a:pt x="2536543" y="1214513"/>
                  </a:lnTo>
                  <a:lnTo>
                    <a:pt x="0" y="1214513"/>
                  </a:lnTo>
                  <a:close/>
                </a:path>
              </a:pathLst>
            </a:custGeom>
            <a:solidFill>
              <a:srgbClr val="231F20"/>
            </a:solidFill>
            <a:ln w="19050" cap="sq">
              <a:solidFill>
                <a:srgbClr val="231F20"/>
              </a:solidFill>
              <a:prstDash val="solid"/>
              <a:miter/>
            </a:ln>
          </p:spPr>
        </p:sp>
        <p:sp>
          <p:nvSpPr>
            <p:cNvPr id="4" name="TextBox 4"/>
            <p:cNvSpPr txBox="1"/>
            <p:nvPr/>
          </p:nvSpPr>
          <p:spPr>
            <a:xfrm>
              <a:off x="0" y="-38100"/>
              <a:ext cx="2536543" cy="125261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398127" y="747752"/>
            <a:ext cx="9630936" cy="4611354"/>
            <a:chOff x="0" y="0"/>
            <a:chExt cx="2536543" cy="1214513"/>
          </a:xfrm>
        </p:grpSpPr>
        <p:sp>
          <p:nvSpPr>
            <p:cNvPr id="6" name="Freeform 6"/>
            <p:cNvSpPr/>
            <p:nvPr/>
          </p:nvSpPr>
          <p:spPr>
            <a:xfrm>
              <a:off x="0" y="0"/>
              <a:ext cx="2536543" cy="1214513"/>
            </a:xfrm>
            <a:custGeom>
              <a:avLst/>
              <a:gdLst/>
              <a:ahLst/>
              <a:cxnLst/>
              <a:rect l="l" t="t" r="r" b="b"/>
              <a:pathLst>
                <a:path w="2536543" h="1214513">
                  <a:moveTo>
                    <a:pt x="0" y="0"/>
                  </a:moveTo>
                  <a:lnTo>
                    <a:pt x="2536543" y="0"/>
                  </a:lnTo>
                  <a:lnTo>
                    <a:pt x="2536543" y="1214513"/>
                  </a:lnTo>
                  <a:lnTo>
                    <a:pt x="0" y="1214513"/>
                  </a:lnTo>
                  <a:close/>
                </a:path>
              </a:pathLst>
            </a:custGeom>
            <a:solidFill>
              <a:srgbClr val="7DCAD8"/>
            </a:solidFill>
            <a:ln w="19050" cap="sq">
              <a:solidFill>
                <a:srgbClr val="231F20"/>
              </a:solidFill>
              <a:prstDash val="solid"/>
              <a:miter/>
            </a:ln>
          </p:spPr>
        </p:sp>
        <p:sp>
          <p:nvSpPr>
            <p:cNvPr id="7" name="TextBox 7"/>
            <p:cNvSpPr txBox="1"/>
            <p:nvPr/>
          </p:nvSpPr>
          <p:spPr>
            <a:xfrm>
              <a:off x="0" y="-38100"/>
              <a:ext cx="2536543" cy="1252613"/>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4537315" y="1794725"/>
            <a:ext cx="9491747" cy="2610587"/>
          </a:xfrm>
          <a:prstGeom prst="rect">
            <a:avLst/>
          </a:prstGeom>
        </p:spPr>
        <p:txBody>
          <a:bodyPr lIns="0" tIns="0" rIns="0" bIns="0" rtlCol="0" anchor="t">
            <a:spAutoFit/>
          </a:bodyPr>
          <a:lstStyle/>
          <a:p>
            <a:pPr algn="ctr">
              <a:lnSpc>
                <a:spcPts val="10459"/>
              </a:lnSpc>
              <a:spcBef>
                <a:spcPct val="0"/>
              </a:spcBef>
            </a:pPr>
            <a:r>
              <a:rPr lang="en-US" sz="6600" dirty="0">
                <a:solidFill>
                  <a:srgbClr val="231F20"/>
                </a:solidFill>
                <a:latin typeface="Londrina Solid"/>
              </a:rPr>
              <a:t>I probably take too many things for granted</a:t>
            </a:r>
          </a:p>
        </p:txBody>
      </p:sp>
      <p:grpSp>
        <p:nvGrpSpPr>
          <p:cNvPr id="9" name="Group 9"/>
          <p:cNvGrpSpPr/>
          <p:nvPr/>
        </p:nvGrpSpPr>
        <p:grpSpPr>
          <a:xfrm>
            <a:off x="408511" y="6736035"/>
            <a:ext cx="3255100" cy="2896843"/>
            <a:chOff x="0" y="0"/>
            <a:chExt cx="857310" cy="762955"/>
          </a:xfrm>
        </p:grpSpPr>
        <p:sp>
          <p:nvSpPr>
            <p:cNvPr id="10" name="Freeform 10"/>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00BF63"/>
            </a:solidFill>
            <a:ln w="19050" cap="sq">
              <a:solidFill>
                <a:srgbClr val="231F20"/>
              </a:solidFill>
              <a:prstDash val="solid"/>
              <a:miter/>
            </a:ln>
          </p:spPr>
        </p:sp>
        <p:sp>
          <p:nvSpPr>
            <p:cNvPr id="11" name="TextBox 11"/>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3936353" y="6736035"/>
            <a:ext cx="3255100" cy="2896843"/>
            <a:chOff x="0" y="0"/>
            <a:chExt cx="857310" cy="762955"/>
          </a:xfrm>
        </p:grpSpPr>
        <p:sp>
          <p:nvSpPr>
            <p:cNvPr id="13" name="Freeform 13"/>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C1FF72"/>
            </a:solidFill>
            <a:ln w="19050" cap="sq">
              <a:solidFill>
                <a:srgbClr val="231F20"/>
              </a:solidFill>
              <a:prstDash val="solid"/>
              <a:miter/>
            </a:ln>
          </p:spPr>
        </p:sp>
        <p:sp>
          <p:nvSpPr>
            <p:cNvPr id="14" name="TextBox 14"/>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7467678" y="6736035"/>
            <a:ext cx="3255100" cy="2896843"/>
            <a:chOff x="0" y="0"/>
            <a:chExt cx="857310" cy="762955"/>
          </a:xfrm>
        </p:grpSpPr>
        <p:sp>
          <p:nvSpPr>
            <p:cNvPr id="16" name="Freeform 16"/>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FFDE59"/>
            </a:solidFill>
            <a:ln w="19050" cap="sq">
              <a:solidFill>
                <a:srgbClr val="231F20"/>
              </a:solidFill>
              <a:prstDash val="solid"/>
              <a:miter/>
            </a:ln>
          </p:spPr>
        </p:sp>
        <p:sp>
          <p:nvSpPr>
            <p:cNvPr id="17" name="TextBox 17"/>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0999003" y="6736035"/>
            <a:ext cx="3255100" cy="2896843"/>
            <a:chOff x="0" y="0"/>
            <a:chExt cx="857310" cy="762955"/>
          </a:xfrm>
        </p:grpSpPr>
        <p:sp>
          <p:nvSpPr>
            <p:cNvPr id="19" name="Freeform 19"/>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FF914D"/>
            </a:solidFill>
            <a:ln w="19050" cap="sq">
              <a:solidFill>
                <a:srgbClr val="231F20"/>
              </a:solidFill>
              <a:prstDash val="solid"/>
              <a:miter/>
            </a:ln>
          </p:spPr>
        </p:sp>
        <p:sp>
          <p:nvSpPr>
            <p:cNvPr id="20" name="TextBox 20"/>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4530329" y="6736035"/>
            <a:ext cx="3255100" cy="2896843"/>
            <a:chOff x="0" y="0"/>
            <a:chExt cx="857310" cy="762955"/>
          </a:xfrm>
        </p:grpSpPr>
        <p:sp>
          <p:nvSpPr>
            <p:cNvPr id="22" name="Freeform 22"/>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FF3131"/>
            </a:solidFill>
            <a:ln w="19050" cap="sq">
              <a:solidFill>
                <a:srgbClr val="231F20"/>
              </a:solidFill>
              <a:prstDash val="solid"/>
              <a:miter/>
            </a:ln>
          </p:spPr>
        </p:sp>
        <p:sp>
          <p:nvSpPr>
            <p:cNvPr id="23" name="TextBox 23"/>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4"/>
          <p:cNvSpPr txBox="1"/>
          <p:nvPr/>
        </p:nvSpPr>
        <p:spPr>
          <a:xfrm>
            <a:off x="485058" y="7225449"/>
            <a:ext cx="3102005" cy="2308324"/>
          </a:xfrm>
          <a:prstGeom prst="rect">
            <a:avLst/>
          </a:prstGeom>
        </p:spPr>
        <p:txBody>
          <a:bodyPr wrap="square" lIns="0" tIns="0" rIns="0" bIns="0" rtlCol="0" anchor="t">
            <a:spAutoFit/>
          </a:bodyPr>
          <a:lstStyle/>
          <a:p>
            <a:pPr algn="ctr">
              <a:lnSpc>
                <a:spcPts val="9007"/>
              </a:lnSpc>
            </a:pPr>
            <a:r>
              <a:rPr lang="en-US" sz="6433" dirty="0" smtClean="0">
                <a:solidFill>
                  <a:srgbClr val="231F20"/>
                </a:solidFill>
                <a:latin typeface="Londrina Solid"/>
              </a:rPr>
              <a:t>Strongly</a:t>
            </a:r>
            <a:endParaRPr lang="en-US" sz="6433" dirty="0">
              <a:solidFill>
                <a:srgbClr val="231F20"/>
              </a:solidFill>
              <a:latin typeface="Londrina Solid"/>
            </a:endParaRPr>
          </a:p>
          <a:p>
            <a:pPr algn="ctr">
              <a:lnSpc>
                <a:spcPts val="9007"/>
              </a:lnSpc>
              <a:spcBef>
                <a:spcPct val="0"/>
              </a:spcBef>
            </a:pPr>
            <a:r>
              <a:rPr lang="en-US" sz="6433" dirty="0">
                <a:solidFill>
                  <a:srgbClr val="231F20"/>
                </a:solidFill>
                <a:latin typeface="Londrina Solid"/>
              </a:rPr>
              <a:t>agree</a:t>
            </a:r>
          </a:p>
        </p:txBody>
      </p:sp>
      <p:sp>
        <p:nvSpPr>
          <p:cNvPr id="25" name="TextBox 25"/>
          <p:cNvSpPr txBox="1"/>
          <p:nvPr/>
        </p:nvSpPr>
        <p:spPr>
          <a:xfrm>
            <a:off x="4337155" y="7474636"/>
            <a:ext cx="2456980" cy="1112932"/>
          </a:xfrm>
          <a:prstGeom prst="rect">
            <a:avLst/>
          </a:prstGeom>
        </p:spPr>
        <p:txBody>
          <a:bodyPr lIns="0" tIns="0" rIns="0" bIns="0" rtlCol="0" anchor="t">
            <a:spAutoFit/>
          </a:bodyPr>
          <a:lstStyle/>
          <a:p>
            <a:pPr algn="ctr">
              <a:lnSpc>
                <a:spcPts val="9007"/>
              </a:lnSpc>
              <a:spcBef>
                <a:spcPct val="0"/>
              </a:spcBef>
            </a:pPr>
            <a:r>
              <a:rPr lang="en-US" sz="6433">
                <a:solidFill>
                  <a:srgbClr val="231F20"/>
                </a:solidFill>
                <a:latin typeface="Londrina Solid"/>
              </a:rPr>
              <a:t>Agree</a:t>
            </a:r>
          </a:p>
        </p:txBody>
      </p:sp>
      <p:sp>
        <p:nvSpPr>
          <p:cNvPr id="26" name="TextBox 26"/>
          <p:cNvSpPr txBox="1"/>
          <p:nvPr/>
        </p:nvSpPr>
        <p:spPr>
          <a:xfrm>
            <a:off x="7584635" y="7520086"/>
            <a:ext cx="2874099" cy="1154162"/>
          </a:xfrm>
          <a:prstGeom prst="rect">
            <a:avLst/>
          </a:prstGeom>
        </p:spPr>
        <p:txBody>
          <a:bodyPr wrap="square" lIns="0" tIns="0" rIns="0" bIns="0" rtlCol="0" anchor="t">
            <a:spAutoFit/>
          </a:bodyPr>
          <a:lstStyle/>
          <a:p>
            <a:pPr algn="ctr">
              <a:lnSpc>
                <a:spcPts val="9007"/>
              </a:lnSpc>
              <a:spcBef>
                <a:spcPct val="0"/>
              </a:spcBef>
            </a:pPr>
            <a:r>
              <a:rPr lang="en-US" sz="6433" dirty="0">
                <a:solidFill>
                  <a:srgbClr val="231F20"/>
                </a:solidFill>
                <a:latin typeface="Londrina Solid"/>
              </a:rPr>
              <a:t>Neutral</a:t>
            </a:r>
          </a:p>
        </p:txBody>
      </p:sp>
      <p:sp>
        <p:nvSpPr>
          <p:cNvPr id="27" name="TextBox 27"/>
          <p:cNvSpPr txBox="1"/>
          <p:nvPr/>
        </p:nvSpPr>
        <p:spPr>
          <a:xfrm>
            <a:off x="10932866" y="7520086"/>
            <a:ext cx="3321237" cy="1154162"/>
          </a:xfrm>
          <a:prstGeom prst="rect">
            <a:avLst/>
          </a:prstGeom>
        </p:spPr>
        <p:txBody>
          <a:bodyPr wrap="square" lIns="0" tIns="0" rIns="0" bIns="0" rtlCol="0" anchor="t">
            <a:spAutoFit/>
          </a:bodyPr>
          <a:lstStyle/>
          <a:p>
            <a:pPr algn="ctr">
              <a:lnSpc>
                <a:spcPts val="9007"/>
              </a:lnSpc>
              <a:spcBef>
                <a:spcPct val="0"/>
              </a:spcBef>
            </a:pPr>
            <a:r>
              <a:rPr lang="en-US" sz="6433" dirty="0">
                <a:solidFill>
                  <a:srgbClr val="231F20"/>
                </a:solidFill>
                <a:latin typeface="Londrina Solid"/>
              </a:rPr>
              <a:t>Disagree</a:t>
            </a:r>
          </a:p>
        </p:txBody>
      </p:sp>
      <p:sp>
        <p:nvSpPr>
          <p:cNvPr id="28" name="TextBox 28"/>
          <p:cNvSpPr txBox="1"/>
          <p:nvPr/>
        </p:nvSpPr>
        <p:spPr>
          <a:xfrm>
            <a:off x="14560808" y="6957964"/>
            <a:ext cx="3321776" cy="2308324"/>
          </a:xfrm>
          <a:prstGeom prst="rect">
            <a:avLst/>
          </a:prstGeom>
        </p:spPr>
        <p:txBody>
          <a:bodyPr wrap="square" lIns="0" tIns="0" rIns="0" bIns="0" rtlCol="0" anchor="t">
            <a:spAutoFit/>
          </a:bodyPr>
          <a:lstStyle/>
          <a:p>
            <a:pPr algn="ctr">
              <a:lnSpc>
                <a:spcPts val="9007"/>
              </a:lnSpc>
            </a:pPr>
            <a:r>
              <a:rPr lang="en-US" sz="6433" dirty="0" smtClean="0">
                <a:solidFill>
                  <a:srgbClr val="231F20"/>
                </a:solidFill>
                <a:latin typeface="Londrina Solid"/>
              </a:rPr>
              <a:t>Strongly</a:t>
            </a:r>
            <a:endParaRPr lang="en-US" sz="6433" dirty="0">
              <a:solidFill>
                <a:srgbClr val="231F20"/>
              </a:solidFill>
              <a:latin typeface="Londrina Solid"/>
            </a:endParaRPr>
          </a:p>
          <a:p>
            <a:pPr algn="ctr">
              <a:lnSpc>
                <a:spcPts val="9007"/>
              </a:lnSpc>
              <a:spcBef>
                <a:spcPct val="0"/>
              </a:spcBef>
            </a:pPr>
            <a:r>
              <a:rPr lang="en-US" sz="6433" dirty="0">
                <a:solidFill>
                  <a:srgbClr val="231F20"/>
                </a:solidFill>
                <a:latin typeface="Londrina Solid"/>
              </a:rPr>
              <a:t>Disagree</a:t>
            </a:r>
          </a:p>
        </p:txBody>
      </p:sp>
    </p:spTree>
    <p:extLst>
      <p:ext uri="{BB962C8B-B14F-4D97-AF65-F5344CB8AC3E}">
        <p14:creationId xmlns:p14="http://schemas.microsoft.com/office/powerpoint/2010/main" val="4098639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37315" y="870542"/>
            <a:ext cx="9630936" cy="4611354"/>
            <a:chOff x="0" y="0"/>
            <a:chExt cx="2536543" cy="1214513"/>
          </a:xfrm>
        </p:grpSpPr>
        <p:sp>
          <p:nvSpPr>
            <p:cNvPr id="3" name="Freeform 3"/>
            <p:cNvSpPr/>
            <p:nvPr/>
          </p:nvSpPr>
          <p:spPr>
            <a:xfrm>
              <a:off x="0" y="0"/>
              <a:ext cx="2536543" cy="1214513"/>
            </a:xfrm>
            <a:custGeom>
              <a:avLst/>
              <a:gdLst/>
              <a:ahLst/>
              <a:cxnLst/>
              <a:rect l="l" t="t" r="r" b="b"/>
              <a:pathLst>
                <a:path w="2536543" h="1214513">
                  <a:moveTo>
                    <a:pt x="0" y="0"/>
                  </a:moveTo>
                  <a:lnTo>
                    <a:pt x="2536543" y="0"/>
                  </a:lnTo>
                  <a:lnTo>
                    <a:pt x="2536543" y="1214513"/>
                  </a:lnTo>
                  <a:lnTo>
                    <a:pt x="0" y="1214513"/>
                  </a:lnTo>
                  <a:close/>
                </a:path>
              </a:pathLst>
            </a:custGeom>
            <a:solidFill>
              <a:srgbClr val="231F20"/>
            </a:solidFill>
            <a:ln w="19050" cap="sq">
              <a:solidFill>
                <a:srgbClr val="231F20"/>
              </a:solidFill>
              <a:prstDash val="solid"/>
              <a:miter/>
            </a:ln>
          </p:spPr>
        </p:sp>
        <p:sp>
          <p:nvSpPr>
            <p:cNvPr id="4" name="TextBox 4"/>
            <p:cNvSpPr txBox="1"/>
            <p:nvPr/>
          </p:nvSpPr>
          <p:spPr>
            <a:xfrm>
              <a:off x="0" y="-38100"/>
              <a:ext cx="2536543" cy="125261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398127" y="747752"/>
            <a:ext cx="9630936" cy="4611354"/>
            <a:chOff x="0" y="0"/>
            <a:chExt cx="2536543" cy="1214513"/>
          </a:xfrm>
        </p:grpSpPr>
        <p:sp>
          <p:nvSpPr>
            <p:cNvPr id="6" name="Freeform 6"/>
            <p:cNvSpPr/>
            <p:nvPr/>
          </p:nvSpPr>
          <p:spPr>
            <a:xfrm>
              <a:off x="0" y="0"/>
              <a:ext cx="2536543" cy="1214513"/>
            </a:xfrm>
            <a:custGeom>
              <a:avLst/>
              <a:gdLst/>
              <a:ahLst/>
              <a:cxnLst/>
              <a:rect l="l" t="t" r="r" b="b"/>
              <a:pathLst>
                <a:path w="2536543" h="1214513">
                  <a:moveTo>
                    <a:pt x="0" y="0"/>
                  </a:moveTo>
                  <a:lnTo>
                    <a:pt x="2536543" y="0"/>
                  </a:lnTo>
                  <a:lnTo>
                    <a:pt x="2536543" y="1214513"/>
                  </a:lnTo>
                  <a:lnTo>
                    <a:pt x="0" y="1214513"/>
                  </a:lnTo>
                  <a:close/>
                </a:path>
              </a:pathLst>
            </a:custGeom>
            <a:solidFill>
              <a:srgbClr val="7DCAD8"/>
            </a:solidFill>
            <a:ln w="19050" cap="sq">
              <a:solidFill>
                <a:srgbClr val="231F20"/>
              </a:solidFill>
              <a:prstDash val="solid"/>
              <a:miter/>
            </a:ln>
          </p:spPr>
        </p:sp>
        <p:sp>
          <p:nvSpPr>
            <p:cNvPr id="7" name="TextBox 7"/>
            <p:cNvSpPr txBox="1"/>
            <p:nvPr/>
          </p:nvSpPr>
          <p:spPr>
            <a:xfrm>
              <a:off x="0" y="-38100"/>
              <a:ext cx="2536543" cy="1252613"/>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4537315" y="1794725"/>
            <a:ext cx="9491747" cy="2610587"/>
          </a:xfrm>
          <a:prstGeom prst="rect">
            <a:avLst/>
          </a:prstGeom>
        </p:spPr>
        <p:txBody>
          <a:bodyPr lIns="0" tIns="0" rIns="0" bIns="0" rtlCol="0" anchor="t">
            <a:spAutoFit/>
          </a:bodyPr>
          <a:lstStyle/>
          <a:p>
            <a:pPr algn="ctr">
              <a:lnSpc>
                <a:spcPts val="10459"/>
              </a:lnSpc>
              <a:spcBef>
                <a:spcPct val="0"/>
              </a:spcBef>
            </a:pPr>
            <a:r>
              <a:rPr lang="en-US" sz="6600" dirty="0">
                <a:solidFill>
                  <a:srgbClr val="231F20"/>
                </a:solidFill>
                <a:latin typeface="Londrina Solid"/>
              </a:rPr>
              <a:t>I need to say thank you for things more often</a:t>
            </a:r>
          </a:p>
        </p:txBody>
      </p:sp>
      <p:grpSp>
        <p:nvGrpSpPr>
          <p:cNvPr id="9" name="Group 9"/>
          <p:cNvGrpSpPr/>
          <p:nvPr/>
        </p:nvGrpSpPr>
        <p:grpSpPr>
          <a:xfrm>
            <a:off x="408511" y="6736035"/>
            <a:ext cx="3255100" cy="2896843"/>
            <a:chOff x="0" y="0"/>
            <a:chExt cx="857310" cy="762955"/>
          </a:xfrm>
        </p:grpSpPr>
        <p:sp>
          <p:nvSpPr>
            <p:cNvPr id="10" name="Freeform 10"/>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00BF63"/>
            </a:solidFill>
            <a:ln w="19050" cap="sq">
              <a:solidFill>
                <a:srgbClr val="231F20"/>
              </a:solidFill>
              <a:prstDash val="solid"/>
              <a:miter/>
            </a:ln>
          </p:spPr>
        </p:sp>
        <p:sp>
          <p:nvSpPr>
            <p:cNvPr id="11" name="TextBox 11"/>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3936353" y="6736035"/>
            <a:ext cx="3255100" cy="2896843"/>
            <a:chOff x="0" y="0"/>
            <a:chExt cx="857310" cy="762955"/>
          </a:xfrm>
        </p:grpSpPr>
        <p:sp>
          <p:nvSpPr>
            <p:cNvPr id="13" name="Freeform 13"/>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C1FF72"/>
            </a:solidFill>
            <a:ln w="19050" cap="sq">
              <a:solidFill>
                <a:srgbClr val="231F20"/>
              </a:solidFill>
              <a:prstDash val="solid"/>
              <a:miter/>
            </a:ln>
          </p:spPr>
        </p:sp>
        <p:sp>
          <p:nvSpPr>
            <p:cNvPr id="14" name="TextBox 14"/>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7467678" y="6736035"/>
            <a:ext cx="3255100" cy="2896843"/>
            <a:chOff x="0" y="0"/>
            <a:chExt cx="857310" cy="762955"/>
          </a:xfrm>
        </p:grpSpPr>
        <p:sp>
          <p:nvSpPr>
            <p:cNvPr id="16" name="Freeform 16"/>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FFDE59"/>
            </a:solidFill>
            <a:ln w="19050" cap="sq">
              <a:solidFill>
                <a:srgbClr val="231F20"/>
              </a:solidFill>
              <a:prstDash val="solid"/>
              <a:miter/>
            </a:ln>
          </p:spPr>
        </p:sp>
        <p:sp>
          <p:nvSpPr>
            <p:cNvPr id="17" name="TextBox 17"/>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0999003" y="6736035"/>
            <a:ext cx="3255100" cy="2896843"/>
            <a:chOff x="0" y="0"/>
            <a:chExt cx="857310" cy="762955"/>
          </a:xfrm>
        </p:grpSpPr>
        <p:sp>
          <p:nvSpPr>
            <p:cNvPr id="19" name="Freeform 19"/>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FF914D"/>
            </a:solidFill>
            <a:ln w="19050" cap="sq">
              <a:solidFill>
                <a:srgbClr val="231F20"/>
              </a:solidFill>
              <a:prstDash val="solid"/>
              <a:miter/>
            </a:ln>
          </p:spPr>
        </p:sp>
        <p:sp>
          <p:nvSpPr>
            <p:cNvPr id="20" name="TextBox 20"/>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4530329" y="6736035"/>
            <a:ext cx="3255100" cy="2896843"/>
            <a:chOff x="0" y="0"/>
            <a:chExt cx="857310" cy="762955"/>
          </a:xfrm>
        </p:grpSpPr>
        <p:sp>
          <p:nvSpPr>
            <p:cNvPr id="22" name="Freeform 22"/>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FF3131"/>
            </a:solidFill>
            <a:ln w="19050" cap="sq">
              <a:solidFill>
                <a:srgbClr val="231F20"/>
              </a:solidFill>
              <a:prstDash val="solid"/>
              <a:miter/>
            </a:ln>
          </p:spPr>
        </p:sp>
        <p:sp>
          <p:nvSpPr>
            <p:cNvPr id="23" name="TextBox 23"/>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4"/>
          <p:cNvSpPr txBox="1"/>
          <p:nvPr/>
        </p:nvSpPr>
        <p:spPr>
          <a:xfrm>
            <a:off x="476899" y="6937424"/>
            <a:ext cx="3118323" cy="2308324"/>
          </a:xfrm>
          <a:prstGeom prst="rect">
            <a:avLst/>
          </a:prstGeom>
        </p:spPr>
        <p:txBody>
          <a:bodyPr wrap="square" lIns="0" tIns="0" rIns="0" bIns="0" rtlCol="0" anchor="t">
            <a:spAutoFit/>
          </a:bodyPr>
          <a:lstStyle/>
          <a:p>
            <a:pPr algn="ctr">
              <a:lnSpc>
                <a:spcPts val="9007"/>
              </a:lnSpc>
            </a:pPr>
            <a:r>
              <a:rPr lang="en-US" sz="6433" dirty="0" smtClean="0">
                <a:solidFill>
                  <a:srgbClr val="231F20"/>
                </a:solidFill>
                <a:latin typeface="Londrina Solid"/>
              </a:rPr>
              <a:t>Strongly</a:t>
            </a:r>
            <a:endParaRPr lang="en-US" sz="6433" dirty="0">
              <a:solidFill>
                <a:srgbClr val="231F20"/>
              </a:solidFill>
              <a:latin typeface="Londrina Solid"/>
            </a:endParaRPr>
          </a:p>
          <a:p>
            <a:pPr algn="ctr">
              <a:lnSpc>
                <a:spcPts val="9007"/>
              </a:lnSpc>
              <a:spcBef>
                <a:spcPct val="0"/>
              </a:spcBef>
            </a:pPr>
            <a:r>
              <a:rPr lang="en-US" sz="6433" dirty="0">
                <a:solidFill>
                  <a:srgbClr val="231F20"/>
                </a:solidFill>
                <a:latin typeface="Londrina Solid"/>
              </a:rPr>
              <a:t>agree</a:t>
            </a:r>
          </a:p>
        </p:txBody>
      </p:sp>
      <p:sp>
        <p:nvSpPr>
          <p:cNvPr id="25" name="TextBox 25"/>
          <p:cNvSpPr txBox="1"/>
          <p:nvPr/>
        </p:nvSpPr>
        <p:spPr>
          <a:xfrm>
            <a:off x="4337155" y="7474636"/>
            <a:ext cx="2456980" cy="1112932"/>
          </a:xfrm>
          <a:prstGeom prst="rect">
            <a:avLst/>
          </a:prstGeom>
        </p:spPr>
        <p:txBody>
          <a:bodyPr lIns="0" tIns="0" rIns="0" bIns="0" rtlCol="0" anchor="t">
            <a:spAutoFit/>
          </a:bodyPr>
          <a:lstStyle/>
          <a:p>
            <a:pPr algn="ctr">
              <a:lnSpc>
                <a:spcPts val="9007"/>
              </a:lnSpc>
              <a:spcBef>
                <a:spcPct val="0"/>
              </a:spcBef>
            </a:pPr>
            <a:r>
              <a:rPr lang="en-US" sz="6433">
                <a:solidFill>
                  <a:srgbClr val="231F20"/>
                </a:solidFill>
                <a:latin typeface="Londrina Solid"/>
              </a:rPr>
              <a:t>Agree</a:t>
            </a:r>
          </a:p>
        </p:txBody>
      </p:sp>
      <p:sp>
        <p:nvSpPr>
          <p:cNvPr id="26" name="TextBox 26"/>
          <p:cNvSpPr txBox="1"/>
          <p:nvPr/>
        </p:nvSpPr>
        <p:spPr>
          <a:xfrm>
            <a:off x="7592255" y="7454021"/>
            <a:ext cx="2874099" cy="1154162"/>
          </a:xfrm>
          <a:prstGeom prst="rect">
            <a:avLst/>
          </a:prstGeom>
        </p:spPr>
        <p:txBody>
          <a:bodyPr wrap="square" lIns="0" tIns="0" rIns="0" bIns="0" rtlCol="0" anchor="t">
            <a:spAutoFit/>
          </a:bodyPr>
          <a:lstStyle/>
          <a:p>
            <a:pPr algn="ctr">
              <a:lnSpc>
                <a:spcPts val="9007"/>
              </a:lnSpc>
              <a:spcBef>
                <a:spcPct val="0"/>
              </a:spcBef>
            </a:pPr>
            <a:r>
              <a:rPr lang="en-US" sz="6433" dirty="0">
                <a:solidFill>
                  <a:srgbClr val="231F20"/>
                </a:solidFill>
                <a:latin typeface="Londrina Solid"/>
              </a:rPr>
              <a:t>Neutral</a:t>
            </a:r>
          </a:p>
        </p:txBody>
      </p:sp>
      <p:sp>
        <p:nvSpPr>
          <p:cNvPr id="27" name="TextBox 27"/>
          <p:cNvSpPr txBox="1"/>
          <p:nvPr/>
        </p:nvSpPr>
        <p:spPr>
          <a:xfrm>
            <a:off x="10894766" y="7474636"/>
            <a:ext cx="3530788" cy="1154162"/>
          </a:xfrm>
          <a:prstGeom prst="rect">
            <a:avLst/>
          </a:prstGeom>
        </p:spPr>
        <p:txBody>
          <a:bodyPr wrap="square" lIns="0" tIns="0" rIns="0" bIns="0" rtlCol="0" anchor="t">
            <a:spAutoFit/>
          </a:bodyPr>
          <a:lstStyle/>
          <a:p>
            <a:pPr algn="ctr">
              <a:lnSpc>
                <a:spcPts val="9007"/>
              </a:lnSpc>
              <a:spcBef>
                <a:spcPct val="0"/>
              </a:spcBef>
            </a:pPr>
            <a:r>
              <a:rPr lang="en-US" sz="6433" dirty="0">
                <a:solidFill>
                  <a:srgbClr val="231F20"/>
                </a:solidFill>
                <a:latin typeface="Londrina Solid"/>
              </a:rPr>
              <a:t>Disagree</a:t>
            </a:r>
          </a:p>
        </p:txBody>
      </p:sp>
      <p:sp>
        <p:nvSpPr>
          <p:cNvPr id="28" name="TextBox 28"/>
          <p:cNvSpPr txBox="1"/>
          <p:nvPr/>
        </p:nvSpPr>
        <p:spPr>
          <a:xfrm>
            <a:off x="14486513" y="7030294"/>
            <a:ext cx="3321776" cy="2308324"/>
          </a:xfrm>
          <a:prstGeom prst="rect">
            <a:avLst/>
          </a:prstGeom>
        </p:spPr>
        <p:txBody>
          <a:bodyPr wrap="square" lIns="0" tIns="0" rIns="0" bIns="0" rtlCol="0" anchor="t">
            <a:spAutoFit/>
          </a:bodyPr>
          <a:lstStyle/>
          <a:p>
            <a:pPr algn="ctr">
              <a:lnSpc>
                <a:spcPts val="9007"/>
              </a:lnSpc>
            </a:pPr>
            <a:r>
              <a:rPr lang="en-US" sz="6433" dirty="0" smtClean="0">
                <a:solidFill>
                  <a:srgbClr val="231F20"/>
                </a:solidFill>
                <a:latin typeface="Londrina Solid"/>
              </a:rPr>
              <a:t>Strongly</a:t>
            </a:r>
            <a:endParaRPr lang="en-US" sz="6433" dirty="0">
              <a:solidFill>
                <a:srgbClr val="231F20"/>
              </a:solidFill>
              <a:latin typeface="Londrina Solid"/>
            </a:endParaRPr>
          </a:p>
          <a:p>
            <a:pPr algn="ctr">
              <a:lnSpc>
                <a:spcPts val="9007"/>
              </a:lnSpc>
              <a:spcBef>
                <a:spcPct val="0"/>
              </a:spcBef>
            </a:pPr>
            <a:r>
              <a:rPr lang="en-US" sz="6433" dirty="0">
                <a:solidFill>
                  <a:srgbClr val="231F20"/>
                </a:solidFill>
                <a:latin typeface="Londrina Solid"/>
              </a:rPr>
              <a:t>Disagree</a:t>
            </a:r>
          </a:p>
        </p:txBody>
      </p:sp>
    </p:spTree>
    <p:extLst>
      <p:ext uri="{BB962C8B-B14F-4D97-AF65-F5344CB8AC3E}">
        <p14:creationId xmlns:p14="http://schemas.microsoft.com/office/powerpoint/2010/main" val="682347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prosy symptoms include patches of discolored skin, numbness, skin ulcers or nodules, vision issues, paralysis and m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47700"/>
            <a:ext cx="6016625" cy="91979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07225" y="1333500"/>
            <a:ext cx="10213975" cy="7548220"/>
          </a:xfrm>
          <a:prstGeom prst="rect">
            <a:avLst/>
          </a:prstGeom>
        </p:spPr>
        <p:txBody>
          <a:bodyPr wrap="square">
            <a:spAutoFit/>
          </a:bodyPr>
          <a:lstStyle/>
          <a:p>
            <a:pPr>
              <a:lnSpc>
                <a:spcPct val="118000"/>
              </a:lnSpc>
              <a:spcAft>
                <a:spcPts val="600"/>
              </a:spcAft>
            </a:pPr>
            <a:r>
              <a:rPr lang="en-GB" sz="2400" b="1" kern="0" dirty="0">
                <a:solidFill>
                  <a:srgbClr val="000000"/>
                </a:solidFill>
                <a:latin typeface="Arial" panose="020B0604020202020204" pitchFamily="34" charset="0"/>
                <a:ea typeface="Times New Roman" panose="02020603050405020304" pitchFamily="18" charset="0"/>
              </a:rPr>
              <a:t>Key Aspects of Leprosy (Hansen's Disease):</a:t>
            </a:r>
            <a:endParaRPr lang="en-GB" sz="2400" kern="1400" dirty="0">
              <a:solidFill>
                <a:srgbClr val="000000"/>
              </a:solidFill>
              <a:latin typeface="Calibri" panose="020F0502020204030204" pitchFamily="34" charset="0"/>
              <a:ea typeface="Times New Roman" panose="02020603050405020304" pitchFamily="18" charset="0"/>
            </a:endParaRPr>
          </a:p>
          <a:p>
            <a:pPr marL="342900" lvl="0" indent="-342900">
              <a:lnSpc>
                <a:spcPct val="118000"/>
              </a:lnSpc>
              <a:spcAft>
                <a:spcPts val="0"/>
              </a:spcAft>
              <a:buSzPts val="1000"/>
              <a:buFont typeface="Symbol" panose="05050102010706020507" pitchFamily="18" charset="2"/>
              <a:buChar char=""/>
              <a:tabLst>
                <a:tab pos="457200" algn="l"/>
              </a:tabLst>
            </a:pPr>
            <a:r>
              <a:rPr lang="en-GB" sz="2400" b="1" kern="0" dirty="0">
                <a:solidFill>
                  <a:srgbClr val="000000"/>
                </a:solidFill>
                <a:latin typeface="Arial" panose="020B0604020202020204" pitchFamily="34" charset="0"/>
                <a:ea typeface="Times New Roman" panose="02020603050405020304" pitchFamily="18" charset="0"/>
              </a:rPr>
              <a:t>Symptoms:</a:t>
            </a:r>
            <a:r>
              <a:rPr lang="en-GB" sz="2400" kern="0" dirty="0">
                <a:solidFill>
                  <a:srgbClr val="000000"/>
                </a:solidFill>
                <a:latin typeface="Arial" panose="020B0604020202020204" pitchFamily="34" charset="0"/>
                <a:ea typeface="Times New Roman" panose="02020603050405020304" pitchFamily="18" charset="0"/>
              </a:rPr>
              <a:t> Signs include discoloured, numb patches of skin, thick or stiff skin, painless ulcers, nerve damage, muscle weakness, and eye problems leading to blindness if untreated.</a:t>
            </a:r>
            <a:endParaRPr lang="en-GB" sz="2400" kern="1400" dirty="0">
              <a:solidFill>
                <a:srgbClr val="000000"/>
              </a:solidFill>
              <a:latin typeface="Calibri" panose="020F0502020204030204" pitchFamily="34" charset="0"/>
              <a:ea typeface="Times New Roman" panose="02020603050405020304" pitchFamily="18" charset="0"/>
            </a:endParaRPr>
          </a:p>
          <a:p>
            <a:pPr marL="342900" lvl="0" indent="-342900">
              <a:lnSpc>
                <a:spcPct val="118000"/>
              </a:lnSpc>
              <a:spcAft>
                <a:spcPts val="0"/>
              </a:spcAft>
              <a:buSzPts val="1000"/>
              <a:buFont typeface="Symbol" panose="05050102010706020507" pitchFamily="18" charset="2"/>
              <a:buChar char=""/>
              <a:tabLst>
                <a:tab pos="457200" algn="l"/>
              </a:tabLst>
            </a:pPr>
            <a:r>
              <a:rPr lang="en-GB" sz="2400" b="1" kern="0" dirty="0">
                <a:solidFill>
                  <a:srgbClr val="000000"/>
                </a:solidFill>
                <a:latin typeface="Arial" panose="020B0604020202020204" pitchFamily="34" charset="0"/>
                <a:ea typeface="Times New Roman" panose="02020603050405020304" pitchFamily="18" charset="0"/>
              </a:rPr>
              <a:t>Transmission:</a:t>
            </a:r>
            <a:r>
              <a:rPr lang="en-GB" sz="2400" kern="0" dirty="0">
                <a:solidFill>
                  <a:srgbClr val="000000"/>
                </a:solidFill>
                <a:latin typeface="Arial" panose="020B0604020202020204" pitchFamily="34" charset="0"/>
                <a:ea typeface="Times New Roman" panose="02020603050405020304" pitchFamily="18" charset="0"/>
              </a:rPr>
              <a:t> It is transmitted via droplets from the nose and mouth during close, consistent contact with an untreated person. It is not spread by casual contact like shaking hands, sitting next to someone, or sharing meals.</a:t>
            </a:r>
            <a:endParaRPr lang="en-GB" sz="2400" kern="1400" dirty="0">
              <a:solidFill>
                <a:srgbClr val="000000"/>
              </a:solidFill>
              <a:latin typeface="Calibri" panose="020F0502020204030204" pitchFamily="34" charset="0"/>
              <a:ea typeface="Times New Roman" panose="02020603050405020304" pitchFamily="18" charset="0"/>
            </a:endParaRPr>
          </a:p>
          <a:p>
            <a:pPr marL="342900" lvl="0" indent="-342900">
              <a:lnSpc>
                <a:spcPct val="118000"/>
              </a:lnSpc>
              <a:spcAft>
                <a:spcPts val="0"/>
              </a:spcAft>
              <a:buSzPts val="1000"/>
              <a:buFont typeface="Symbol" panose="05050102010706020507" pitchFamily="18" charset="2"/>
              <a:buChar char=""/>
              <a:tabLst>
                <a:tab pos="457200" algn="l"/>
              </a:tabLst>
            </a:pPr>
            <a:r>
              <a:rPr lang="en-GB" sz="2400" b="1" kern="0" dirty="0">
                <a:solidFill>
                  <a:srgbClr val="000000"/>
                </a:solidFill>
                <a:latin typeface="Arial" panose="020B0604020202020204" pitchFamily="34" charset="0"/>
                <a:ea typeface="Times New Roman" panose="02020603050405020304" pitchFamily="18" charset="0"/>
              </a:rPr>
              <a:t>Incubation Period:</a:t>
            </a:r>
            <a:r>
              <a:rPr lang="en-GB" sz="2400" kern="0" dirty="0">
                <a:solidFill>
                  <a:srgbClr val="000000"/>
                </a:solidFill>
                <a:latin typeface="Arial" panose="020B0604020202020204" pitchFamily="34" charset="0"/>
                <a:ea typeface="Times New Roman" panose="02020603050405020304" pitchFamily="18" charset="0"/>
              </a:rPr>
              <a:t> The bacteria grow very slowly; symptoms can take 5 to 20 years to develop after exposure.</a:t>
            </a:r>
            <a:endParaRPr lang="en-GB" sz="2400" kern="1400" dirty="0">
              <a:solidFill>
                <a:srgbClr val="000000"/>
              </a:solidFill>
              <a:latin typeface="Calibri" panose="020F0502020204030204" pitchFamily="34" charset="0"/>
              <a:ea typeface="Times New Roman" panose="02020603050405020304" pitchFamily="18" charset="0"/>
            </a:endParaRPr>
          </a:p>
          <a:p>
            <a:pPr marL="342900" lvl="0" indent="-342900">
              <a:lnSpc>
                <a:spcPct val="118000"/>
              </a:lnSpc>
              <a:spcAft>
                <a:spcPts val="0"/>
              </a:spcAft>
              <a:buSzPts val="1000"/>
              <a:buFont typeface="Symbol" panose="05050102010706020507" pitchFamily="18" charset="2"/>
              <a:buChar char=""/>
              <a:tabLst>
                <a:tab pos="457200" algn="l"/>
              </a:tabLst>
            </a:pPr>
            <a:r>
              <a:rPr lang="en-GB" sz="2400" b="1" kern="0" dirty="0">
                <a:solidFill>
                  <a:srgbClr val="000000"/>
                </a:solidFill>
                <a:latin typeface="Arial" panose="020B0604020202020204" pitchFamily="34" charset="0"/>
                <a:ea typeface="Times New Roman" panose="02020603050405020304" pitchFamily="18" charset="0"/>
              </a:rPr>
              <a:t>Treatment:</a:t>
            </a:r>
            <a:r>
              <a:rPr lang="en-GB" sz="2400" kern="0" dirty="0">
                <a:solidFill>
                  <a:srgbClr val="000000"/>
                </a:solidFill>
                <a:latin typeface="Arial" panose="020B0604020202020204" pitchFamily="34" charset="0"/>
                <a:ea typeface="Times New Roman" panose="02020603050405020304" pitchFamily="18" charset="0"/>
              </a:rPr>
              <a:t> Leprosy is curable with multi-drug therapy (MDT), usually a combination of antibiotics taken over 6 to 12 months.</a:t>
            </a:r>
            <a:endParaRPr lang="en-GB" sz="2400" kern="1400" dirty="0">
              <a:solidFill>
                <a:srgbClr val="000000"/>
              </a:solidFill>
              <a:latin typeface="Calibri" panose="020F0502020204030204" pitchFamily="34" charset="0"/>
              <a:ea typeface="Times New Roman" panose="02020603050405020304" pitchFamily="18" charset="0"/>
            </a:endParaRPr>
          </a:p>
          <a:p>
            <a:pPr marL="342900" lvl="0" indent="-342900">
              <a:lnSpc>
                <a:spcPct val="118000"/>
              </a:lnSpc>
              <a:spcAft>
                <a:spcPts val="0"/>
              </a:spcAft>
              <a:buSzPts val="1000"/>
              <a:buFont typeface="Symbol" panose="05050102010706020507" pitchFamily="18" charset="2"/>
              <a:buChar char=""/>
              <a:tabLst>
                <a:tab pos="457200" algn="l"/>
              </a:tabLst>
            </a:pPr>
            <a:r>
              <a:rPr lang="en-GB" sz="2400" b="1" kern="0" dirty="0">
                <a:solidFill>
                  <a:srgbClr val="000000"/>
                </a:solidFill>
                <a:latin typeface="Arial" panose="020B0604020202020204" pitchFamily="34" charset="0"/>
                <a:ea typeface="Times New Roman" panose="02020603050405020304" pitchFamily="18" charset="0"/>
              </a:rPr>
              <a:t>Complications:</a:t>
            </a:r>
            <a:r>
              <a:rPr lang="en-GB" sz="2400" kern="0" dirty="0">
                <a:solidFill>
                  <a:srgbClr val="000000"/>
                </a:solidFill>
                <a:latin typeface="Arial" panose="020B0604020202020204" pitchFamily="34" charset="0"/>
                <a:ea typeface="Times New Roman" panose="02020603050405020304" pitchFamily="18" charset="0"/>
              </a:rPr>
              <a:t> Untreated cases can lead to severe nerve damage, resulting in permanent disability, loss of sensation, and potential amputation of digits due to unperceived injuries.</a:t>
            </a:r>
            <a:endParaRPr lang="en-GB" sz="2400" kern="1400" dirty="0">
              <a:solidFill>
                <a:srgbClr val="000000"/>
              </a:solidFill>
              <a:latin typeface="Calibri" panose="020F0502020204030204" pitchFamily="34" charset="0"/>
              <a:ea typeface="Times New Roman" panose="02020603050405020304" pitchFamily="18" charset="0"/>
            </a:endParaRPr>
          </a:p>
          <a:p>
            <a:pPr marL="342900" lvl="0" indent="-342900">
              <a:lnSpc>
                <a:spcPct val="118000"/>
              </a:lnSpc>
              <a:spcAft>
                <a:spcPts val="0"/>
              </a:spcAft>
              <a:buSzPts val="1000"/>
              <a:buFont typeface="Symbol" panose="05050102010706020507" pitchFamily="18" charset="2"/>
              <a:buChar char=""/>
              <a:tabLst>
                <a:tab pos="457200" algn="l"/>
              </a:tabLst>
            </a:pPr>
            <a:r>
              <a:rPr lang="en-GB" sz="2400" b="1" kern="0" dirty="0">
                <a:solidFill>
                  <a:srgbClr val="000000"/>
                </a:solidFill>
                <a:latin typeface="Arial" panose="020B0604020202020204" pitchFamily="34" charset="0"/>
                <a:ea typeface="Times New Roman" panose="02020603050405020304" pitchFamily="18" charset="0"/>
              </a:rPr>
              <a:t>Origin:</a:t>
            </a:r>
            <a:r>
              <a:rPr lang="en-GB" sz="2400" kern="0" dirty="0">
                <a:solidFill>
                  <a:srgbClr val="000000"/>
                </a:solidFill>
                <a:latin typeface="Arial" panose="020B0604020202020204" pitchFamily="34" charset="0"/>
                <a:ea typeface="Times New Roman" panose="02020603050405020304" pitchFamily="18" charset="0"/>
              </a:rPr>
              <a:t> The disease is one of the oldest known, mentioned in ancient medical texts</a:t>
            </a:r>
            <a:endParaRPr lang="en-GB" sz="2400" kern="1400" dirty="0">
              <a:solidFill>
                <a:srgbClr val="00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063253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513665"/>
            <a:ext cx="7620000" cy="646331"/>
          </a:xfrm>
          <a:prstGeom prst="rect">
            <a:avLst/>
          </a:prstGeom>
          <a:noFill/>
        </p:spPr>
        <p:txBody>
          <a:bodyPr wrap="square" rtlCol="0">
            <a:spAutoFit/>
          </a:bodyPr>
          <a:lstStyle/>
          <a:p>
            <a:r>
              <a:rPr lang="en-GB" sz="3600" dirty="0" smtClean="0"/>
              <a:t>Jesus, Master, have mercy on us!</a:t>
            </a:r>
            <a:endParaRPr lang="en-GB" sz="3600" dirty="0"/>
          </a:p>
        </p:txBody>
      </p:sp>
      <p:sp>
        <p:nvSpPr>
          <p:cNvPr id="3" name="TextBox 2"/>
          <p:cNvSpPr txBox="1"/>
          <p:nvPr/>
        </p:nvSpPr>
        <p:spPr>
          <a:xfrm>
            <a:off x="7124700" y="1159996"/>
            <a:ext cx="6934200" cy="646331"/>
          </a:xfrm>
          <a:prstGeom prst="rect">
            <a:avLst/>
          </a:prstGeom>
          <a:noFill/>
        </p:spPr>
        <p:txBody>
          <a:bodyPr wrap="square" rtlCol="0">
            <a:spAutoFit/>
          </a:bodyPr>
          <a:lstStyle/>
          <a:p>
            <a:r>
              <a:rPr lang="en-GB" sz="3600" dirty="0" smtClean="0"/>
              <a:t>Go, show yourselves to the priests. </a:t>
            </a:r>
            <a:endParaRPr lang="en-GB" sz="3600" dirty="0"/>
          </a:p>
        </p:txBody>
      </p:sp>
      <p:sp>
        <p:nvSpPr>
          <p:cNvPr id="4" name="TextBox 3"/>
          <p:cNvSpPr txBox="1"/>
          <p:nvPr/>
        </p:nvSpPr>
        <p:spPr>
          <a:xfrm>
            <a:off x="2286000" y="2169646"/>
            <a:ext cx="7696200" cy="646331"/>
          </a:xfrm>
          <a:prstGeom prst="rect">
            <a:avLst/>
          </a:prstGeom>
          <a:noFill/>
        </p:spPr>
        <p:txBody>
          <a:bodyPr wrap="square" rtlCol="0">
            <a:spAutoFit/>
          </a:bodyPr>
          <a:lstStyle/>
          <a:p>
            <a:r>
              <a:rPr lang="en-GB" sz="3600" dirty="0" smtClean="0"/>
              <a:t>And as they went, they were cleansed.</a:t>
            </a:r>
            <a:endParaRPr lang="en-GB" sz="3600" dirty="0"/>
          </a:p>
        </p:txBody>
      </p:sp>
      <p:sp>
        <p:nvSpPr>
          <p:cNvPr id="5" name="TextBox 4"/>
          <p:cNvSpPr txBox="1"/>
          <p:nvPr/>
        </p:nvSpPr>
        <p:spPr>
          <a:xfrm>
            <a:off x="5867400" y="3207945"/>
            <a:ext cx="9982200" cy="1200329"/>
          </a:xfrm>
          <a:prstGeom prst="rect">
            <a:avLst/>
          </a:prstGeom>
          <a:noFill/>
        </p:spPr>
        <p:txBody>
          <a:bodyPr wrap="square" rtlCol="0">
            <a:spAutoFit/>
          </a:bodyPr>
          <a:lstStyle/>
          <a:p>
            <a:r>
              <a:rPr lang="en-GB" sz="3600" dirty="0" smtClean="0"/>
              <a:t>One of them, when he saw he was healed, came back, praising God in a loud voice. </a:t>
            </a:r>
            <a:endParaRPr lang="en-GB" sz="3600" dirty="0"/>
          </a:p>
        </p:txBody>
      </p:sp>
      <p:sp>
        <p:nvSpPr>
          <p:cNvPr id="6" name="TextBox 5"/>
          <p:cNvSpPr txBox="1"/>
          <p:nvPr/>
        </p:nvSpPr>
        <p:spPr>
          <a:xfrm>
            <a:off x="990600" y="4819292"/>
            <a:ext cx="14270830" cy="646331"/>
          </a:xfrm>
          <a:prstGeom prst="rect">
            <a:avLst/>
          </a:prstGeom>
          <a:noFill/>
        </p:spPr>
        <p:txBody>
          <a:bodyPr wrap="none" rtlCol="0">
            <a:spAutoFit/>
          </a:bodyPr>
          <a:lstStyle/>
          <a:p>
            <a:r>
              <a:rPr lang="en-GB" sz="3600" dirty="0" smtClean="0"/>
              <a:t>He threw himself at Jesus’ feet and thanked him – and he was a Samaritan. </a:t>
            </a:r>
            <a:endParaRPr lang="en-GB" sz="3600" dirty="0"/>
          </a:p>
        </p:txBody>
      </p:sp>
      <p:sp>
        <p:nvSpPr>
          <p:cNvPr id="7" name="TextBox 6"/>
          <p:cNvSpPr txBox="1"/>
          <p:nvPr/>
        </p:nvSpPr>
        <p:spPr>
          <a:xfrm>
            <a:off x="4191000" y="5809892"/>
            <a:ext cx="14235372" cy="1200329"/>
          </a:xfrm>
          <a:prstGeom prst="rect">
            <a:avLst/>
          </a:prstGeom>
          <a:noFill/>
        </p:spPr>
        <p:txBody>
          <a:bodyPr wrap="none" rtlCol="0">
            <a:spAutoFit/>
          </a:bodyPr>
          <a:lstStyle/>
          <a:p>
            <a:r>
              <a:rPr lang="en-GB" sz="3600" dirty="0" smtClean="0"/>
              <a:t>Jesus asked, ‘ “ Were not all ten cleansed? Where are the other nine? </a:t>
            </a:r>
          </a:p>
          <a:p>
            <a:r>
              <a:rPr lang="en-GB" sz="3600" dirty="0" smtClean="0"/>
              <a:t>Was no one found to return and give praise to God except this foreigner?”’ </a:t>
            </a:r>
            <a:endParaRPr lang="en-GB" sz="3600" dirty="0"/>
          </a:p>
        </p:txBody>
      </p:sp>
      <p:sp>
        <p:nvSpPr>
          <p:cNvPr id="8" name="TextBox 7"/>
          <p:cNvSpPr txBox="1"/>
          <p:nvPr/>
        </p:nvSpPr>
        <p:spPr>
          <a:xfrm>
            <a:off x="1276350" y="7478358"/>
            <a:ext cx="8158259" cy="646331"/>
          </a:xfrm>
          <a:prstGeom prst="rect">
            <a:avLst/>
          </a:prstGeom>
          <a:noFill/>
        </p:spPr>
        <p:txBody>
          <a:bodyPr wrap="none" rtlCol="0">
            <a:spAutoFit/>
          </a:bodyPr>
          <a:lstStyle/>
          <a:p>
            <a:r>
              <a:rPr lang="en-GB" sz="3600" dirty="0" smtClean="0"/>
              <a:t>Rise and go; your faith has made you well. </a:t>
            </a:r>
            <a:endParaRPr lang="en-GB" sz="3600" dirty="0"/>
          </a:p>
        </p:txBody>
      </p:sp>
    </p:spTree>
    <p:extLst>
      <p:ext uri="{BB962C8B-B14F-4D97-AF65-F5344CB8AC3E}">
        <p14:creationId xmlns:p14="http://schemas.microsoft.com/office/powerpoint/2010/main" val="350079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019300"/>
            <a:ext cx="13618793" cy="4247317"/>
          </a:xfrm>
          <a:prstGeom prst="rect">
            <a:avLst/>
          </a:prstGeom>
          <a:noFill/>
        </p:spPr>
        <p:txBody>
          <a:bodyPr wrap="none" rtlCol="0">
            <a:spAutoFit/>
          </a:bodyPr>
          <a:lstStyle/>
          <a:p>
            <a:r>
              <a:rPr lang="en-GB" sz="3600" dirty="0"/>
              <a:t>The original Greek </a:t>
            </a:r>
            <a:r>
              <a:rPr lang="en-GB" sz="3600" dirty="0" smtClean="0"/>
              <a:t>word for well  </a:t>
            </a:r>
            <a:r>
              <a:rPr lang="en-GB" sz="3600" dirty="0"/>
              <a:t>used here is </a:t>
            </a:r>
            <a:r>
              <a:rPr lang="en-GB" sz="3600" b="1" i="1" dirty="0" err="1"/>
              <a:t>sōzō</a:t>
            </a:r>
            <a:r>
              <a:rPr lang="en-GB" sz="3600" dirty="0"/>
              <a:t> (</a:t>
            </a:r>
            <a:r>
              <a:rPr lang="en-GB" sz="3600" dirty="0" err="1"/>
              <a:t>σῴζω</a:t>
            </a:r>
            <a:r>
              <a:rPr lang="en-GB" sz="3600" dirty="0"/>
              <a:t>).</a:t>
            </a:r>
          </a:p>
          <a:p>
            <a:r>
              <a:rPr lang="en-GB" sz="3600" i="1" dirty="0" err="1"/>
              <a:t>sōzō</a:t>
            </a:r>
            <a:r>
              <a:rPr lang="en-GB" sz="3600" dirty="0"/>
              <a:t> doesn’t just mean physical healing. It can also mean:</a:t>
            </a:r>
          </a:p>
          <a:p>
            <a:pPr marL="571500" lvl="0" indent="-571500">
              <a:buFont typeface="Arial" panose="020B0604020202020204" pitchFamily="34" charset="0"/>
              <a:buChar char="•"/>
            </a:pPr>
            <a:r>
              <a:rPr lang="en-GB" sz="3600" b="1" dirty="0"/>
              <a:t>to save</a:t>
            </a:r>
            <a:r>
              <a:rPr lang="en-GB" sz="3600" dirty="0"/>
              <a:t> </a:t>
            </a:r>
          </a:p>
          <a:p>
            <a:pPr marL="571500" lvl="0" indent="-571500">
              <a:buFont typeface="Arial" panose="020B0604020202020204" pitchFamily="34" charset="0"/>
              <a:buChar char="•"/>
            </a:pPr>
            <a:r>
              <a:rPr lang="en-GB" sz="3600" b="1" dirty="0"/>
              <a:t>to rescue</a:t>
            </a:r>
            <a:r>
              <a:rPr lang="en-GB" sz="3600" dirty="0"/>
              <a:t> </a:t>
            </a:r>
          </a:p>
          <a:p>
            <a:pPr marL="571500" lvl="0" indent="-571500">
              <a:buFont typeface="Arial" panose="020B0604020202020204" pitchFamily="34" charset="0"/>
              <a:buChar char="•"/>
            </a:pPr>
            <a:r>
              <a:rPr lang="en-GB" sz="3600" b="1" dirty="0"/>
              <a:t>to restore</a:t>
            </a:r>
            <a:r>
              <a:rPr lang="en-GB" sz="3600" dirty="0"/>
              <a:t> </a:t>
            </a:r>
          </a:p>
          <a:p>
            <a:pPr marL="571500" lvl="0" indent="-571500">
              <a:buFont typeface="Arial" panose="020B0604020202020204" pitchFamily="34" charset="0"/>
              <a:buChar char="•"/>
            </a:pPr>
            <a:r>
              <a:rPr lang="en-GB" sz="3600" b="1" dirty="0"/>
              <a:t>to make whole</a:t>
            </a:r>
            <a:r>
              <a:rPr lang="en-GB" sz="3600" dirty="0"/>
              <a:t> </a:t>
            </a:r>
          </a:p>
          <a:p>
            <a:r>
              <a:rPr lang="en-GB" sz="3600" dirty="0"/>
              <a:t>It’s the same word often used in the Bible for </a:t>
            </a:r>
            <a:r>
              <a:rPr lang="en-GB" sz="3600" b="1" dirty="0"/>
              <a:t>salvation</a:t>
            </a:r>
            <a:r>
              <a:rPr lang="en-GB" sz="3600" dirty="0"/>
              <a:t>, not just healing</a:t>
            </a:r>
            <a:r>
              <a:rPr lang="en-GB" dirty="0"/>
              <a:t>.</a:t>
            </a:r>
          </a:p>
          <a:p>
            <a:endParaRPr lang="en-GB" dirty="0"/>
          </a:p>
        </p:txBody>
      </p:sp>
    </p:spTree>
    <p:extLst>
      <p:ext uri="{BB962C8B-B14F-4D97-AF65-F5344CB8AC3E}">
        <p14:creationId xmlns:p14="http://schemas.microsoft.com/office/powerpoint/2010/main" val="3395025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BAFC6"/>
        </a:solidFill>
        <a:effectLst/>
      </p:bgPr>
    </p:bg>
    <p:spTree>
      <p:nvGrpSpPr>
        <p:cNvPr id="1" name=""/>
        <p:cNvGrpSpPr/>
        <p:nvPr/>
      </p:nvGrpSpPr>
      <p:grpSpPr>
        <a:xfrm>
          <a:off x="0" y="0"/>
          <a:ext cx="0" cy="0"/>
          <a:chOff x="0" y="0"/>
          <a:chExt cx="0" cy="0"/>
        </a:xfrm>
      </p:grpSpPr>
      <p:sp>
        <p:nvSpPr>
          <p:cNvPr id="2" name="TextBox 2"/>
          <p:cNvSpPr txBox="1"/>
          <p:nvPr/>
        </p:nvSpPr>
        <p:spPr>
          <a:xfrm>
            <a:off x="600072" y="1810065"/>
            <a:ext cx="7604470" cy="8836025"/>
          </a:xfrm>
          <a:prstGeom prst="rect">
            <a:avLst/>
          </a:prstGeom>
        </p:spPr>
        <p:txBody>
          <a:bodyPr lIns="0" tIns="0" rIns="0" bIns="0" rtlCol="0" anchor="t">
            <a:spAutoFit/>
          </a:bodyPr>
          <a:lstStyle/>
          <a:p>
            <a:pPr>
              <a:lnSpc>
                <a:spcPts val="7000"/>
              </a:lnSpc>
              <a:spcBef>
                <a:spcPct val="0"/>
              </a:spcBef>
            </a:pPr>
            <a:r>
              <a:rPr lang="en-US" sz="5000" dirty="0">
                <a:solidFill>
                  <a:srgbClr val="FFFFFF"/>
                </a:solidFill>
                <a:latin typeface="Glacial Indifference Bold"/>
              </a:rPr>
              <a:t>Arabic</a:t>
            </a:r>
          </a:p>
          <a:p>
            <a:pPr>
              <a:lnSpc>
                <a:spcPts val="7000"/>
              </a:lnSpc>
              <a:spcBef>
                <a:spcPct val="0"/>
              </a:spcBef>
            </a:pPr>
            <a:r>
              <a:rPr lang="en-US" sz="5000" dirty="0" err="1">
                <a:solidFill>
                  <a:srgbClr val="FFFFFF"/>
                </a:solidFill>
                <a:latin typeface="Glacial Indifference"/>
              </a:rPr>
              <a:t>shukran</a:t>
            </a:r>
            <a:r>
              <a:rPr lang="en-US" sz="5000" dirty="0">
                <a:solidFill>
                  <a:srgbClr val="FFFFFF"/>
                </a:solidFill>
                <a:latin typeface="Glacial Indifference"/>
              </a:rPr>
              <a:t> [shoe-</a:t>
            </a:r>
            <a:r>
              <a:rPr lang="en-US" sz="5000" dirty="0" err="1">
                <a:solidFill>
                  <a:srgbClr val="FFFFFF"/>
                </a:solidFill>
                <a:latin typeface="Glacial Indifference"/>
              </a:rPr>
              <a:t>kraan</a:t>
            </a:r>
            <a:r>
              <a:rPr lang="en-US" sz="5000" dirty="0">
                <a:solidFill>
                  <a:srgbClr val="FFFFFF"/>
                </a:solidFill>
                <a:latin typeface="Glacial Indifference"/>
              </a:rPr>
              <a:t>] </a:t>
            </a:r>
          </a:p>
          <a:p>
            <a:pPr>
              <a:lnSpc>
                <a:spcPts val="7000"/>
              </a:lnSpc>
              <a:spcBef>
                <a:spcPct val="0"/>
              </a:spcBef>
            </a:pPr>
            <a:endParaRPr lang="en-US" sz="5000" dirty="0">
              <a:solidFill>
                <a:srgbClr val="FFFFFF"/>
              </a:solidFill>
              <a:latin typeface="Glacial Indifference"/>
            </a:endParaRPr>
          </a:p>
          <a:p>
            <a:pPr>
              <a:lnSpc>
                <a:spcPts val="7000"/>
              </a:lnSpc>
              <a:spcBef>
                <a:spcPct val="0"/>
              </a:spcBef>
            </a:pPr>
            <a:r>
              <a:rPr lang="en-US" sz="5000" dirty="0">
                <a:solidFill>
                  <a:srgbClr val="FFFFFF"/>
                </a:solidFill>
                <a:latin typeface="Glacial Indifference Bold"/>
              </a:rPr>
              <a:t>Bengali</a:t>
            </a:r>
          </a:p>
          <a:p>
            <a:pPr>
              <a:lnSpc>
                <a:spcPts val="7000"/>
              </a:lnSpc>
              <a:spcBef>
                <a:spcPct val="0"/>
              </a:spcBef>
            </a:pPr>
            <a:r>
              <a:rPr lang="en-US" sz="5000" dirty="0" err="1">
                <a:solidFill>
                  <a:srgbClr val="FFFFFF"/>
                </a:solidFill>
                <a:latin typeface="Glacial Indifference"/>
              </a:rPr>
              <a:t>dhonnobad</a:t>
            </a:r>
            <a:r>
              <a:rPr lang="en-US" sz="5000" dirty="0">
                <a:solidFill>
                  <a:srgbClr val="FFFFFF"/>
                </a:solidFill>
                <a:latin typeface="Glacial Indifference"/>
              </a:rPr>
              <a:t> [</a:t>
            </a:r>
            <a:r>
              <a:rPr lang="en-US" sz="5000" dirty="0" err="1">
                <a:solidFill>
                  <a:srgbClr val="FFFFFF"/>
                </a:solidFill>
                <a:latin typeface="Glacial Indifference"/>
              </a:rPr>
              <a:t>dhon</a:t>
            </a:r>
            <a:r>
              <a:rPr lang="en-US" sz="5000" dirty="0">
                <a:solidFill>
                  <a:srgbClr val="FFFFFF"/>
                </a:solidFill>
                <a:latin typeface="Glacial Indifference"/>
              </a:rPr>
              <a:t>-a-bad] </a:t>
            </a:r>
          </a:p>
          <a:p>
            <a:pPr>
              <a:lnSpc>
                <a:spcPts val="7000"/>
              </a:lnSpc>
              <a:spcBef>
                <a:spcPct val="0"/>
              </a:spcBef>
            </a:pPr>
            <a:endParaRPr lang="en-US" sz="5000" dirty="0">
              <a:solidFill>
                <a:srgbClr val="FFFFFF"/>
              </a:solidFill>
              <a:latin typeface="Glacial Indifference"/>
            </a:endParaRPr>
          </a:p>
          <a:p>
            <a:pPr>
              <a:lnSpc>
                <a:spcPts val="7000"/>
              </a:lnSpc>
              <a:spcBef>
                <a:spcPct val="0"/>
              </a:spcBef>
            </a:pPr>
            <a:r>
              <a:rPr lang="en-US" sz="5000" dirty="0">
                <a:solidFill>
                  <a:srgbClr val="FFFFFF"/>
                </a:solidFill>
                <a:latin typeface="Glacial Indifference Bold"/>
              </a:rPr>
              <a:t>Cantonese</a:t>
            </a:r>
          </a:p>
          <a:p>
            <a:pPr>
              <a:lnSpc>
                <a:spcPts val="7000"/>
              </a:lnSpc>
              <a:spcBef>
                <a:spcPct val="0"/>
              </a:spcBef>
            </a:pPr>
            <a:r>
              <a:rPr lang="en-US" sz="5000" dirty="0">
                <a:solidFill>
                  <a:srgbClr val="FFFFFF"/>
                </a:solidFill>
                <a:latin typeface="Glacial Indifference"/>
              </a:rPr>
              <a:t>do </a:t>
            </a:r>
            <a:r>
              <a:rPr lang="en-US" sz="5000" dirty="0" err="1">
                <a:solidFill>
                  <a:srgbClr val="FFFFFF"/>
                </a:solidFill>
                <a:latin typeface="Glacial Indifference"/>
              </a:rPr>
              <a:t>jeh</a:t>
            </a:r>
            <a:r>
              <a:rPr lang="en-US" sz="5000" dirty="0">
                <a:solidFill>
                  <a:srgbClr val="FFFFFF"/>
                </a:solidFill>
                <a:latin typeface="Glacial Indifference"/>
              </a:rPr>
              <a:t> [</a:t>
            </a:r>
            <a:r>
              <a:rPr lang="en-US" sz="5000" dirty="0" err="1">
                <a:solidFill>
                  <a:srgbClr val="FFFFFF"/>
                </a:solidFill>
                <a:latin typeface="Glacial Indifference"/>
              </a:rPr>
              <a:t>daw-dyeh</a:t>
            </a:r>
            <a:r>
              <a:rPr lang="en-US" sz="5000" dirty="0">
                <a:solidFill>
                  <a:srgbClr val="FFFFFF"/>
                </a:solidFill>
                <a:latin typeface="Glacial Indifference"/>
              </a:rPr>
              <a:t>] </a:t>
            </a:r>
          </a:p>
          <a:p>
            <a:pPr>
              <a:lnSpc>
                <a:spcPts val="7000"/>
              </a:lnSpc>
              <a:spcBef>
                <a:spcPct val="0"/>
              </a:spcBef>
            </a:pPr>
            <a:endParaRPr lang="en-US" sz="5000" dirty="0">
              <a:solidFill>
                <a:srgbClr val="FFFFFF"/>
              </a:solidFill>
              <a:latin typeface="Glacial Indifference"/>
            </a:endParaRPr>
          </a:p>
          <a:p>
            <a:pPr>
              <a:lnSpc>
                <a:spcPts val="7000"/>
              </a:lnSpc>
              <a:spcBef>
                <a:spcPct val="0"/>
              </a:spcBef>
            </a:pPr>
            <a:endParaRPr lang="en-US" sz="5000" dirty="0">
              <a:solidFill>
                <a:srgbClr val="FFFFFF"/>
              </a:solidFill>
              <a:latin typeface="Glacial Indifference"/>
            </a:endParaRPr>
          </a:p>
        </p:txBody>
      </p:sp>
      <p:sp>
        <p:nvSpPr>
          <p:cNvPr id="3" name="TextBox 3"/>
          <p:cNvSpPr txBox="1"/>
          <p:nvPr/>
        </p:nvSpPr>
        <p:spPr>
          <a:xfrm>
            <a:off x="10289396" y="1819590"/>
            <a:ext cx="10733870" cy="7940677"/>
          </a:xfrm>
          <a:prstGeom prst="rect">
            <a:avLst/>
          </a:prstGeom>
        </p:spPr>
        <p:txBody>
          <a:bodyPr lIns="0" tIns="0" rIns="0" bIns="0" rtlCol="0" anchor="t">
            <a:spAutoFit/>
          </a:bodyPr>
          <a:lstStyle/>
          <a:p>
            <a:pPr>
              <a:lnSpc>
                <a:spcPts val="6999"/>
              </a:lnSpc>
            </a:pPr>
            <a:r>
              <a:rPr lang="en-US" sz="4999" dirty="0">
                <a:solidFill>
                  <a:srgbClr val="FFFFFF"/>
                </a:solidFill>
                <a:latin typeface="Glacial Indifference Bold"/>
              </a:rPr>
              <a:t>Czech</a:t>
            </a:r>
          </a:p>
          <a:p>
            <a:pPr>
              <a:lnSpc>
                <a:spcPts val="6999"/>
              </a:lnSpc>
              <a:spcBef>
                <a:spcPct val="0"/>
              </a:spcBef>
            </a:pPr>
            <a:r>
              <a:rPr lang="en-US" sz="4999" dirty="0" err="1">
                <a:solidFill>
                  <a:srgbClr val="FFFFFF"/>
                </a:solidFill>
                <a:latin typeface="Glacial Indifference"/>
              </a:rPr>
              <a:t>dêkuji</a:t>
            </a:r>
            <a:r>
              <a:rPr lang="en-US" sz="4999" dirty="0">
                <a:solidFill>
                  <a:srgbClr val="FFFFFF"/>
                </a:solidFill>
                <a:latin typeface="Glacial Indifference"/>
              </a:rPr>
              <a:t> [</a:t>
            </a:r>
            <a:r>
              <a:rPr lang="en-US" sz="4999" dirty="0" err="1">
                <a:solidFill>
                  <a:srgbClr val="FFFFFF"/>
                </a:solidFill>
                <a:latin typeface="Glacial Indifference"/>
              </a:rPr>
              <a:t>deh</a:t>
            </a:r>
            <a:r>
              <a:rPr lang="en-US" sz="4999" dirty="0">
                <a:solidFill>
                  <a:srgbClr val="FFFFFF"/>
                </a:solidFill>
                <a:latin typeface="Glacial Indifference"/>
              </a:rPr>
              <a:t>-</a:t>
            </a:r>
            <a:r>
              <a:rPr lang="en-US" sz="4999" dirty="0" err="1">
                <a:solidFill>
                  <a:srgbClr val="FFFFFF"/>
                </a:solidFill>
                <a:latin typeface="Glacial Indifference"/>
              </a:rPr>
              <a:t>ku</a:t>
            </a:r>
            <a:r>
              <a:rPr lang="en-US" sz="4999" dirty="0">
                <a:solidFill>
                  <a:srgbClr val="FFFFFF"/>
                </a:solidFill>
                <a:latin typeface="Glacial Indifference"/>
              </a:rPr>
              <a:t>-y </a:t>
            </a:r>
            <a:r>
              <a:rPr lang="en-US" sz="4999" dirty="0" err="1">
                <a:solidFill>
                  <a:srgbClr val="FFFFFF"/>
                </a:solidFill>
                <a:latin typeface="Glacial Indifference"/>
              </a:rPr>
              <a:t>ih</a:t>
            </a:r>
            <a:r>
              <a:rPr lang="en-US" sz="4999" dirty="0">
                <a:solidFill>
                  <a:srgbClr val="FFFFFF"/>
                </a:solidFill>
                <a:latin typeface="Glacial Indifference"/>
              </a:rPr>
              <a:t>] </a:t>
            </a:r>
          </a:p>
          <a:p>
            <a:pPr>
              <a:lnSpc>
                <a:spcPts val="6999"/>
              </a:lnSpc>
              <a:spcBef>
                <a:spcPct val="0"/>
              </a:spcBef>
            </a:pPr>
            <a:endParaRPr lang="en-US" sz="4999" dirty="0">
              <a:solidFill>
                <a:srgbClr val="FFFFFF"/>
              </a:solidFill>
              <a:latin typeface="Glacial Indifference"/>
            </a:endParaRPr>
          </a:p>
          <a:p>
            <a:pPr>
              <a:lnSpc>
                <a:spcPts val="6999"/>
              </a:lnSpc>
              <a:spcBef>
                <a:spcPct val="0"/>
              </a:spcBef>
            </a:pPr>
            <a:r>
              <a:rPr lang="en-US" sz="4999" dirty="0">
                <a:solidFill>
                  <a:srgbClr val="FFFFFF"/>
                </a:solidFill>
                <a:latin typeface="Glacial Indifference Bold"/>
              </a:rPr>
              <a:t>Fijian</a:t>
            </a:r>
          </a:p>
          <a:p>
            <a:pPr>
              <a:lnSpc>
                <a:spcPts val="6999"/>
              </a:lnSpc>
              <a:spcBef>
                <a:spcPct val="0"/>
              </a:spcBef>
            </a:pPr>
            <a:r>
              <a:rPr lang="en-US" sz="4999" dirty="0" err="1">
                <a:solidFill>
                  <a:srgbClr val="FFFFFF"/>
                </a:solidFill>
                <a:latin typeface="Glacial Indifference"/>
              </a:rPr>
              <a:t>vinaka</a:t>
            </a:r>
            <a:r>
              <a:rPr lang="en-US" sz="4999" dirty="0">
                <a:solidFill>
                  <a:srgbClr val="FFFFFF"/>
                </a:solidFill>
                <a:latin typeface="Glacial Indifference"/>
              </a:rPr>
              <a:t> [</a:t>
            </a:r>
            <a:r>
              <a:rPr lang="en-US" sz="4999" dirty="0" err="1">
                <a:solidFill>
                  <a:srgbClr val="FFFFFF"/>
                </a:solidFill>
                <a:latin typeface="Glacial Indifference"/>
              </a:rPr>
              <a:t>Vee</a:t>
            </a:r>
            <a:r>
              <a:rPr lang="en-US" sz="4999" dirty="0">
                <a:solidFill>
                  <a:srgbClr val="FFFFFF"/>
                </a:solidFill>
                <a:latin typeface="Glacial Indifference"/>
              </a:rPr>
              <a:t>-Nah-</a:t>
            </a:r>
            <a:r>
              <a:rPr lang="en-US" sz="4999" dirty="0" err="1">
                <a:solidFill>
                  <a:srgbClr val="FFFFFF"/>
                </a:solidFill>
                <a:latin typeface="Glacial Indifference"/>
              </a:rPr>
              <a:t>Kah</a:t>
            </a:r>
            <a:r>
              <a:rPr lang="en-US" sz="4999" dirty="0">
                <a:solidFill>
                  <a:srgbClr val="FFFFFF"/>
                </a:solidFill>
                <a:latin typeface="Glacial Indifference"/>
              </a:rPr>
              <a:t>]</a:t>
            </a:r>
          </a:p>
          <a:p>
            <a:pPr>
              <a:lnSpc>
                <a:spcPts val="6999"/>
              </a:lnSpc>
              <a:spcBef>
                <a:spcPct val="0"/>
              </a:spcBef>
            </a:pPr>
            <a:r>
              <a:rPr lang="en-US" sz="4999" dirty="0">
                <a:solidFill>
                  <a:srgbClr val="FFFFFF"/>
                </a:solidFill>
                <a:latin typeface="Glacial Indifference"/>
              </a:rPr>
              <a:t> </a:t>
            </a:r>
          </a:p>
          <a:p>
            <a:pPr>
              <a:lnSpc>
                <a:spcPts val="6999"/>
              </a:lnSpc>
              <a:spcBef>
                <a:spcPct val="0"/>
              </a:spcBef>
            </a:pPr>
            <a:r>
              <a:rPr lang="en-US" sz="4999" dirty="0">
                <a:solidFill>
                  <a:srgbClr val="FFFFFF"/>
                </a:solidFill>
                <a:latin typeface="Glacial Indifference Bold"/>
              </a:rPr>
              <a:t>Gaelic</a:t>
            </a:r>
          </a:p>
          <a:p>
            <a:pPr>
              <a:lnSpc>
                <a:spcPts val="6999"/>
              </a:lnSpc>
              <a:spcBef>
                <a:spcPct val="0"/>
              </a:spcBef>
            </a:pPr>
            <a:r>
              <a:rPr lang="en-US" sz="4999" dirty="0" err="1">
                <a:solidFill>
                  <a:srgbClr val="FFFFFF"/>
                </a:solidFill>
                <a:latin typeface="Glacial Indifference"/>
              </a:rPr>
              <a:t>tapadh</a:t>
            </a:r>
            <a:r>
              <a:rPr lang="en-US" sz="4999" dirty="0">
                <a:solidFill>
                  <a:srgbClr val="FFFFFF"/>
                </a:solidFill>
                <a:latin typeface="Glacial Indifference"/>
              </a:rPr>
              <a:t> </a:t>
            </a:r>
            <a:r>
              <a:rPr lang="en-US" sz="4999" dirty="0" err="1">
                <a:solidFill>
                  <a:srgbClr val="FFFFFF"/>
                </a:solidFill>
                <a:latin typeface="Glacial Indifference"/>
              </a:rPr>
              <a:t>leat</a:t>
            </a:r>
            <a:r>
              <a:rPr lang="en-US" sz="4999" dirty="0">
                <a:solidFill>
                  <a:srgbClr val="FFFFFF"/>
                </a:solidFill>
                <a:latin typeface="Glacial Indifference"/>
              </a:rPr>
              <a:t>/</a:t>
            </a:r>
            <a:r>
              <a:rPr lang="en-US" sz="4999" dirty="0" err="1">
                <a:solidFill>
                  <a:srgbClr val="FFFFFF"/>
                </a:solidFill>
                <a:latin typeface="Glacial Indifference"/>
              </a:rPr>
              <a:t>leibh</a:t>
            </a:r>
            <a:endParaRPr lang="en-US" sz="4999" dirty="0">
              <a:solidFill>
                <a:srgbClr val="FFFFFF"/>
              </a:solidFill>
              <a:latin typeface="Glacial Indifference"/>
            </a:endParaRPr>
          </a:p>
          <a:p>
            <a:pPr>
              <a:lnSpc>
                <a:spcPts val="6999"/>
              </a:lnSpc>
              <a:spcBef>
                <a:spcPct val="0"/>
              </a:spcBef>
            </a:pPr>
            <a:r>
              <a:rPr lang="en-US" sz="4999" dirty="0">
                <a:solidFill>
                  <a:srgbClr val="FFFFFF"/>
                </a:solidFill>
                <a:latin typeface="Glacial Indifference"/>
              </a:rPr>
              <a:t>[TAH-</a:t>
            </a:r>
            <a:r>
              <a:rPr lang="en-US" sz="4999" dirty="0" err="1">
                <a:solidFill>
                  <a:srgbClr val="FFFFFF"/>
                </a:solidFill>
                <a:latin typeface="Glacial Indifference"/>
              </a:rPr>
              <a:t>puh</a:t>
            </a:r>
            <a:r>
              <a:rPr lang="en-US" sz="4999" dirty="0">
                <a:solidFill>
                  <a:srgbClr val="FFFFFF"/>
                </a:solidFill>
                <a:latin typeface="Glacial Indifference"/>
              </a:rPr>
              <a:t> let/leave]</a:t>
            </a:r>
          </a:p>
        </p:txBody>
      </p:sp>
      <p:grpSp>
        <p:nvGrpSpPr>
          <p:cNvPr id="4" name="Group 4"/>
          <p:cNvGrpSpPr/>
          <p:nvPr/>
        </p:nvGrpSpPr>
        <p:grpSpPr>
          <a:xfrm rot="-337218">
            <a:off x="7217378" y="396533"/>
            <a:ext cx="1912149" cy="901946"/>
            <a:chOff x="0" y="0"/>
            <a:chExt cx="1599004" cy="754238"/>
          </a:xfrm>
        </p:grpSpPr>
        <p:sp>
          <p:nvSpPr>
            <p:cNvPr id="5" name="Freeform 5"/>
            <p:cNvSpPr/>
            <p:nvPr/>
          </p:nvSpPr>
          <p:spPr>
            <a:xfrm>
              <a:off x="0" y="0"/>
              <a:ext cx="1599004" cy="754238"/>
            </a:xfrm>
            <a:custGeom>
              <a:avLst/>
              <a:gdLst/>
              <a:ahLst/>
              <a:cxnLst/>
              <a:rect l="l" t="t" r="r" b="b"/>
              <a:pathLst>
                <a:path w="1599004" h="754238">
                  <a:moveTo>
                    <a:pt x="202440" y="0"/>
                  </a:moveTo>
                  <a:lnTo>
                    <a:pt x="1396564" y="0"/>
                  </a:lnTo>
                  <a:cubicBezTo>
                    <a:pt x="1450254" y="0"/>
                    <a:pt x="1501746" y="21328"/>
                    <a:pt x="1539711" y="59293"/>
                  </a:cubicBezTo>
                  <a:cubicBezTo>
                    <a:pt x="1577676" y="97258"/>
                    <a:pt x="1599004" y="148750"/>
                    <a:pt x="1599004" y="202440"/>
                  </a:cubicBezTo>
                  <a:lnTo>
                    <a:pt x="1599004" y="551798"/>
                  </a:lnTo>
                  <a:cubicBezTo>
                    <a:pt x="1599004" y="605488"/>
                    <a:pt x="1577676" y="656980"/>
                    <a:pt x="1539711" y="694945"/>
                  </a:cubicBezTo>
                  <a:cubicBezTo>
                    <a:pt x="1501746" y="732910"/>
                    <a:pt x="1450254" y="754238"/>
                    <a:pt x="1396564" y="754238"/>
                  </a:cubicBezTo>
                  <a:lnTo>
                    <a:pt x="202440" y="754238"/>
                  </a:lnTo>
                  <a:cubicBezTo>
                    <a:pt x="148750" y="754238"/>
                    <a:pt x="97258" y="732910"/>
                    <a:pt x="59293" y="694945"/>
                  </a:cubicBezTo>
                  <a:cubicBezTo>
                    <a:pt x="21328" y="656980"/>
                    <a:pt x="0" y="605488"/>
                    <a:pt x="0" y="551798"/>
                  </a:cubicBezTo>
                  <a:lnTo>
                    <a:pt x="0" y="202440"/>
                  </a:lnTo>
                  <a:cubicBezTo>
                    <a:pt x="0" y="148750"/>
                    <a:pt x="21328" y="97258"/>
                    <a:pt x="59293" y="59293"/>
                  </a:cubicBezTo>
                  <a:cubicBezTo>
                    <a:pt x="97258" y="21328"/>
                    <a:pt x="148750" y="0"/>
                    <a:pt x="202440" y="0"/>
                  </a:cubicBezTo>
                  <a:close/>
                </a:path>
              </a:pathLst>
            </a:custGeom>
            <a:solidFill>
              <a:srgbClr val="FFFFFF"/>
            </a:solidFill>
          </p:spPr>
        </p:sp>
        <p:sp>
          <p:nvSpPr>
            <p:cNvPr id="6" name="TextBox 6"/>
            <p:cNvSpPr txBox="1"/>
            <p:nvPr/>
          </p:nvSpPr>
          <p:spPr>
            <a:xfrm>
              <a:off x="0" y="-38100"/>
              <a:ext cx="1599004" cy="792338"/>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337218">
            <a:off x="7134804" y="330404"/>
            <a:ext cx="1926199" cy="903249"/>
            <a:chOff x="0" y="0"/>
            <a:chExt cx="1610754" cy="755328"/>
          </a:xfrm>
        </p:grpSpPr>
        <p:sp>
          <p:nvSpPr>
            <p:cNvPr id="8" name="Freeform 8"/>
            <p:cNvSpPr/>
            <p:nvPr/>
          </p:nvSpPr>
          <p:spPr>
            <a:xfrm>
              <a:off x="0" y="0"/>
              <a:ext cx="1610754" cy="755328"/>
            </a:xfrm>
            <a:custGeom>
              <a:avLst/>
              <a:gdLst/>
              <a:ahLst/>
              <a:cxnLst/>
              <a:rect l="l" t="t" r="r" b="b"/>
              <a:pathLst>
                <a:path w="1610754" h="755328">
                  <a:moveTo>
                    <a:pt x="200964" y="0"/>
                  </a:moveTo>
                  <a:lnTo>
                    <a:pt x="1409790" y="0"/>
                  </a:lnTo>
                  <a:cubicBezTo>
                    <a:pt x="1520779" y="0"/>
                    <a:pt x="1610754" y="89974"/>
                    <a:pt x="1610754" y="200964"/>
                  </a:cubicBezTo>
                  <a:lnTo>
                    <a:pt x="1610754" y="554364"/>
                  </a:lnTo>
                  <a:cubicBezTo>
                    <a:pt x="1610754" y="665353"/>
                    <a:pt x="1520779" y="755328"/>
                    <a:pt x="1409790" y="755328"/>
                  </a:cubicBezTo>
                  <a:lnTo>
                    <a:pt x="200964" y="755328"/>
                  </a:lnTo>
                  <a:cubicBezTo>
                    <a:pt x="89974" y="755328"/>
                    <a:pt x="0" y="665353"/>
                    <a:pt x="0" y="554364"/>
                  </a:cubicBezTo>
                  <a:lnTo>
                    <a:pt x="0" y="200964"/>
                  </a:lnTo>
                  <a:cubicBezTo>
                    <a:pt x="0" y="89974"/>
                    <a:pt x="89974" y="0"/>
                    <a:pt x="200964" y="0"/>
                  </a:cubicBezTo>
                  <a:close/>
                </a:path>
              </a:pathLst>
            </a:custGeom>
            <a:solidFill>
              <a:srgbClr val="0D4C57"/>
            </a:solidFill>
          </p:spPr>
        </p:sp>
        <p:sp>
          <p:nvSpPr>
            <p:cNvPr id="9" name="TextBox 9"/>
            <p:cNvSpPr txBox="1"/>
            <p:nvPr/>
          </p:nvSpPr>
          <p:spPr>
            <a:xfrm>
              <a:off x="0" y="-38100"/>
              <a:ext cx="1610754" cy="793428"/>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rot="-337218">
            <a:off x="7216797" y="527443"/>
            <a:ext cx="1757233" cy="584137"/>
          </a:xfrm>
          <a:prstGeom prst="rect">
            <a:avLst/>
          </a:prstGeom>
        </p:spPr>
        <p:txBody>
          <a:bodyPr lIns="0" tIns="0" rIns="0" bIns="0" rtlCol="0" anchor="t">
            <a:spAutoFit/>
          </a:bodyPr>
          <a:lstStyle/>
          <a:p>
            <a:pPr algn="ctr">
              <a:lnSpc>
                <a:spcPts val="4850"/>
              </a:lnSpc>
            </a:pPr>
            <a:r>
              <a:rPr lang="en-US" sz="3464" dirty="0">
                <a:solidFill>
                  <a:srgbClr val="FFFFFF"/>
                </a:solidFill>
                <a:latin typeface="Goudy Old Style" panose="02020502050305020303" pitchFamily="18" charset="0"/>
              </a:rPr>
              <a:t>THANK</a:t>
            </a:r>
          </a:p>
        </p:txBody>
      </p:sp>
      <p:grpSp>
        <p:nvGrpSpPr>
          <p:cNvPr id="11" name="Group 11"/>
          <p:cNvGrpSpPr/>
          <p:nvPr/>
        </p:nvGrpSpPr>
        <p:grpSpPr>
          <a:xfrm rot="-327414">
            <a:off x="8681526" y="989577"/>
            <a:ext cx="1352719" cy="766988"/>
            <a:chOff x="0" y="0"/>
            <a:chExt cx="1943129" cy="1101749"/>
          </a:xfrm>
        </p:grpSpPr>
        <p:sp>
          <p:nvSpPr>
            <p:cNvPr id="12" name="Freeform 12"/>
            <p:cNvSpPr/>
            <p:nvPr/>
          </p:nvSpPr>
          <p:spPr>
            <a:xfrm>
              <a:off x="0" y="0"/>
              <a:ext cx="1943129" cy="1101750"/>
            </a:xfrm>
            <a:custGeom>
              <a:avLst/>
              <a:gdLst/>
              <a:ahLst/>
              <a:cxnLst/>
              <a:rect l="l" t="t" r="r" b="b"/>
              <a:pathLst>
                <a:path w="1943129" h="1101750">
                  <a:moveTo>
                    <a:pt x="286161" y="0"/>
                  </a:moveTo>
                  <a:lnTo>
                    <a:pt x="1656968" y="0"/>
                  </a:lnTo>
                  <a:cubicBezTo>
                    <a:pt x="1732862" y="0"/>
                    <a:pt x="1805649" y="30149"/>
                    <a:pt x="1859314" y="83815"/>
                  </a:cubicBezTo>
                  <a:cubicBezTo>
                    <a:pt x="1912980" y="137480"/>
                    <a:pt x="1943129" y="210267"/>
                    <a:pt x="1943129" y="286161"/>
                  </a:cubicBezTo>
                  <a:lnTo>
                    <a:pt x="1943129" y="815588"/>
                  </a:lnTo>
                  <a:cubicBezTo>
                    <a:pt x="1943129" y="891483"/>
                    <a:pt x="1912980" y="964269"/>
                    <a:pt x="1859314" y="1017935"/>
                  </a:cubicBezTo>
                  <a:cubicBezTo>
                    <a:pt x="1805649" y="1071600"/>
                    <a:pt x="1732862" y="1101750"/>
                    <a:pt x="1656968" y="1101750"/>
                  </a:cubicBezTo>
                  <a:lnTo>
                    <a:pt x="286161" y="1101750"/>
                  </a:lnTo>
                  <a:cubicBezTo>
                    <a:pt x="128119" y="1101750"/>
                    <a:pt x="0" y="973631"/>
                    <a:pt x="0" y="815588"/>
                  </a:cubicBezTo>
                  <a:lnTo>
                    <a:pt x="0" y="286161"/>
                  </a:lnTo>
                  <a:cubicBezTo>
                    <a:pt x="0" y="210267"/>
                    <a:pt x="30149" y="137480"/>
                    <a:pt x="83815" y="83815"/>
                  </a:cubicBezTo>
                  <a:cubicBezTo>
                    <a:pt x="137480" y="30149"/>
                    <a:pt x="210267" y="0"/>
                    <a:pt x="286161" y="0"/>
                  </a:cubicBezTo>
                  <a:close/>
                </a:path>
              </a:pathLst>
            </a:custGeom>
            <a:solidFill>
              <a:srgbClr val="FFFFFF"/>
            </a:solidFill>
          </p:spPr>
        </p:sp>
        <p:sp>
          <p:nvSpPr>
            <p:cNvPr id="13" name="TextBox 13"/>
            <p:cNvSpPr txBox="1"/>
            <p:nvPr/>
          </p:nvSpPr>
          <p:spPr>
            <a:xfrm>
              <a:off x="0" y="-38100"/>
              <a:ext cx="1943129" cy="1139849"/>
            </a:xfrm>
            <a:prstGeom prst="rect">
              <a:avLst/>
            </a:prstGeom>
          </p:spPr>
          <p:txBody>
            <a:bodyPr lIns="29573" tIns="29573" rIns="29573" bIns="29573" rtlCol="0" anchor="ctr"/>
            <a:lstStyle/>
            <a:p>
              <a:pPr algn="ctr">
                <a:lnSpc>
                  <a:spcPts val="2660"/>
                </a:lnSpc>
              </a:pPr>
              <a:endParaRPr/>
            </a:p>
          </p:txBody>
        </p:sp>
      </p:grpSp>
      <p:grpSp>
        <p:nvGrpSpPr>
          <p:cNvPr id="14" name="Group 14"/>
          <p:cNvGrpSpPr/>
          <p:nvPr/>
        </p:nvGrpSpPr>
        <p:grpSpPr>
          <a:xfrm rot="-341461">
            <a:off x="8615770" y="913337"/>
            <a:ext cx="1366373" cy="777673"/>
            <a:chOff x="0" y="0"/>
            <a:chExt cx="1962743" cy="1117098"/>
          </a:xfrm>
        </p:grpSpPr>
        <p:sp>
          <p:nvSpPr>
            <p:cNvPr id="15" name="Freeform 15"/>
            <p:cNvSpPr/>
            <p:nvPr/>
          </p:nvSpPr>
          <p:spPr>
            <a:xfrm>
              <a:off x="0" y="0"/>
              <a:ext cx="1962743" cy="1117098"/>
            </a:xfrm>
            <a:custGeom>
              <a:avLst/>
              <a:gdLst/>
              <a:ahLst/>
              <a:cxnLst/>
              <a:rect l="l" t="t" r="r" b="b"/>
              <a:pathLst>
                <a:path w="1962743" h="1117098">
                  <a:moveTo>
                    <a:pt x="283302" y="0"/>
                  </a:moveTo>
                  <a:lnTo>
                    <a:pt x="1679441" y="0"/>
                  </a:lnTo>
                  <a:cubicBezTo>
                    <a:pt x="1835904" y="0"/>
                    <a:pt x="1962743" y="126839"/>
                    <a:pt x="1962743" y="283302"/>
                  </a:cubicBezTo>
                  <a:lnTo>
                    <a:pt x="1962743" y="833796"/>
                  </a:lnTo>
                  <a:cubicBezTo>
                    <a:pt x="1962743" y="908933"/>
                    <a:pt x="1932895" y="980991"/>
                    <a:pt x="1879766" y="1034121"/>
                  </a:cubicBezTo>
                  <a:cubicBezTo>
                    <a:pt x="1826636" y="1087250"/>
                    <a:pt x="1754577" y="1117098"/>
                    <a:pt x="1679441" y="1117098"/>
                  </a:cubicBezTo>
                  <a:lnTo>
                    <a:pt x="283302" y="1117098"/>
                  </a:lnTo>
                  <a:cubicBezTo>
                    <a:pt x="126839" y="1117098"/>
                    <a:pt x="0" y="990260"/>
                    <a:pt x="0" y="833796"/>
                  </a:cubicBezTo>
                  <a:lnTo>
                    <a:pt x="0" y="283302"/>
                  </a:lnTo>
                  <a:cubicBezTo>
                    <a:pt x="0" y="126839"/>
                    <a:pt x="126839" y="0"/>
                    <a:pt x="283302" y="0"/>
                  </a:cubicBezTo>
                  <a:close/>
                </a:path>
              </a:pathLst>
            </a:custGeom>
            <a:solidFill>
              <a:srgbClr val="FCBF49"/>
            </a:solidFill>
          </p:spPr>
        </p:sp>
        <p:sp>
          <p:nvSpPr>
            <p:cNvPr id="16" name="TextBox 16"/>
            <p:cNvSpPr txBox="1"/>
            <p:nvPr/>
          </p:nvSpPr>
          <p:spPr>
            <a:xfrm>
              <a:off x="0" y="342900"/>
              <a:ext cx="1962743" cy="774198"/>
            </a:xfrm>
            <a:prstGeom prst="rect">
              <a:avLst/>
            </a:prstGeom>
          </p:spPr>
          <p:txBody>
            <a:bodyPr lIns="25400" tIns="25400" rIns="25400" bIns="25400" rtlCol="0" anchor="ctr"/>
            <a:lstStyle/>
            <a:p>
              <a:pPr algn="ctr">
                <a:lnSpc>
                  <a:spcPts val="9570"/>
                </a:lnSpc>
              </a:pPr>
              <a:endParaRPr/>
            </a:p>
          </p:txBody>
        </p:sp>
      </p:grpSp>
      <p:sp>
        <p:nvSpPr>
          <p:cNvPr id="17" name="TextBox 17"/>
          <p:cNvSpPr txBox="1"/>
          <p:nvPr/>
        </p:nvSpPr>
        <p:spPr>
          <a:xfrm rot="-391012">
            <a:off x="8722748" y="1059233"/>
            <a:ext cx="1190596" cy="604589"/>
          </a:xfrm>
          <a:prstGeom prst="rect">
            <a:avLst/>
          </a:prstGeom>
        </p:spPr>
        <p:txBody>
          <a:bodyPr lIns="0" tIns="0" rIns="0" bIns="0" rtlCol="0" anchor="t">
            <a:spAutoFit/>
          </a:bodyPr>
          <a:lstStyle/>
          <a:p>
            <a:pPr algn="ctr">
              <a:lnSpc>
                <a:spcPts val="4850"/>
              </a:lnSpc>
            </a:pPr>
            <a:r>
              <a:rPr lang="en-US" sz="3464" dirty="0">
                <a:solidFill>
                  <a:srgbClr val="FFFFFF"/>
                </a:solidFill>
                <a:latin typeface="Goudy Old Style" panose="02020502050305020303" pitchFamily="18" charset="0"/>
              </a:rPr>
              <a:t>YOU</a:t>
            </a:r>
            <a:r>
              <a:rPr lang="en-US" sz="3464" dirty="0">
                <a:solidFill>
                  <a:srgbClr val="FFFFFF"/>
                </a:solidFill>
                <a:latin typeface="League Spartan"/>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BAFC6"/>
        </a:solidFill>
        <a:effectLst/>
      </p:bgPr>
    </p:bg>
    <p:spTree>
      <p:nvGrpSpPr>
        <p:cNvPr id="1" name=""/>
        <p:cNvGrpSpPr/>
        <p:nvPr/>
      </p:nvGrpSpPr>
      <p:grpSpPr>
        <a:xfrm>
          <a:off x="0" y="0"/>
          <a:ext cx="0" cy="0"/>
          <a:chOff x="0" y="0"/>
          <a:chExt cx="0" cy="0"/>
        </a:xfrm>
      </p:grpSpPr>
      <p:sp>
        <p:nvSpPr>
          <p:cNvPr id="2" name="TextBox 2"/>
          <p:cNvSpPr txBox="1"/>
          <p:nvPr/>
        </p:nvSpPr>
        <p:spPr>
          <a:xfrm>
            <a:off x="600072" y="1810065"/>
            <a:ext cx="8099604" cy="7950200"/>
          </a:xfrm>
          <a:prstGeom prst="rect">
            <a:avLst/>
          </a:prstGeom>
        </p:spPr>
        <p:txBody>
          <a:bodyPr lIns="0" tIns="0" rIns="0" bIns="0" rtlCol="0" anchor="t">
            <a:spAutoFit/>
          </a:bodyPr>
          <a:lstStyle/>
          <a:p>
            <a:pPr>
              <a:lnSpc>
                <a:spcPts val="7000"/>
              </a:lnSpc>
            </a:pPr>
            <a:r>
              <a:rPr lang="en-US" sz="5000">
                <a:solidFill>
                  <a:srgbClr val="FFFFFF"/>
                </a:solidFill>
                <a:latin typeface="Glacial Indifference Bold"/>
              </a:rPr>
              <a:t>German</a:t>
            </a:r>
          </a:p>
          <a:p>
            <a:pPr>
              <a:lnSpc>
                <a:spcPts val="7000"/>
              </a:lnSpc>
            </a:pPr>
            <a:r>
              <a:rPr lang="en-US" sz="5000">
                <a:solidFill>
                  <a:srgbClr val="FFFFFF"/>
                </a:solidFill>
                <a:latin typeface="Glacial Indifference"/>
              </a:rPr>
              <a:t>danke [dahn-keh]</a:t>
            </a:r>
          </a:p>
          <a:p>
            <a:pPr>
              <a:lnSpc>
                <a:spcPts val="7000"/>
              </a:lnSpc>
            </a:pPr>
            <a:endParaRPr lang="en-US" sz="5000">
              <a:solidFill>
                <a:srgbClr val="FFFFFF"/>
              </a:solidFill>
              <a:latin typeface="Glacial Indifference"/>
            </a:endParaRPr>
          </a:p>
          <a:p>
            <a:pPr>
              <a:lnSpc>
                <a:spcPts val="7000"/>
              </a:lnSpc>
            </a:pPr>
            <a:r>
              <a:rPr lang="en-US" sz="5000">
                <a:solidFill>
                  <a:srgbClr val="FFFFFF"/>
                </a:solidFill>
                <a:latin typeface="Glacial Indifference Bold"/>
              </a:rPr>
              <a:t>Greek</a:t>
            </a:r>
          </a:p>
          <a:p>
            <a:pPr>
              <a:lnSpc>
                <a:spcPts val="7000"/>
              </a:lnSpc>
            </a:pPr>
            <a:r>
              <a:rPr lang="en-US" sz="5000">
                <a:solidFill>
                  <a:srgbClr val="FFFFFF"/>
                </a:solidFill>
                <a:latin typeface="Glacial Indifference"/>
              </a:rPr>
              <a:t>efharisto [ef-hah-rees-TOH]</a:t>
            </a:r>
          </a:p>
          <a:p>
            <a:pPr>
              <a:lnSpc>
                <a:spcPts val="7000"/>
              </a:lnSpc>
            </a:pPr>
            <a:r>
              <a:rPr lang="en-US" sz="5000">
                <a:solidFill>
                  <a:srgbClr val="FFFFFF"/>
                </a:solidFill>
                <a:latin typeface="Glacial Indifference Bold"/>
              </a:rPr>
              <a:t> </a:t>
            </a:r>
          </a:p>
          <a:p>
            <a:pPr>
              <a:lnSpc>
                <a:spcPts val="7000"/>
              </a:lnSpc>
            </a:pPr>
            <a:r>
              <a:rPr lang="en-US" sz="5000">
                <a:solidFill>
                  <a:srgbClr val="FFFFFF"/>
                </a:solidFill>
                <a:latin typeface="Glacial Indifference Bold"/>
              </a:rPr>
              <a:t>Hebrew</a:t>
            </a:r>
          </a:p>
          <a:p>
            <a:pPr>
              <a:lnSpc>
                <a:spcPts val="7000"/>
              </a:lnSpc>
            </a:pPr>
            <a:r>
              <a:rPr lang="en-US" sz="5000">
                <a:solidFill>
                  <a:srgbClr val="FFFFFF"/>
                </a:solidFill>
                <a:latin typeface="Glacial Indifference"/>
              </a:rPr>
              <a:t>toda [toh-dah] </a:t>
            </a:r>
          </a:p>
          <a:p>
            <a:pPr>
              <a:lnSpc>
                <a:spcPts val="7000"/>
              </a:lnSpc>
              <a:spcBef>
                <a:spcPct val="0"/>
              </a:spcBef>
            </a:pPr>
            <a:endParaRPr lang="en-US" sz="5000">
              <a:solidFill>
                <a:srgbClr val="FFFFFF"/>
              </a:solidFill>
              <a:latin typeface="Glacial Indifference"/>
            </a:endParaRPr>
          </a:p>
        </p:txBody>
      </p:sp>
      <p:grpSp>
        <p:nvGrpSpPr>
          <p:cNvPr id="3" name="Group 3"/>
          <p:cNvGrpSpPr/>
          <p:nvPr/>
        </p:nvGrpSpPr>
        <p:grpSpPr>
          <a:xfrm rot="-337218">
            <a:off x="7217378" y="396533"/>
            <a:ext cx="1912149" cy="901946"/>
            <a:chOff x="0" y="0"/>
            <a:chExt cx="1599004" cy="754238"/>
          </a:xfrm>
        </p:grpSpPr>
        <p:sp>
          <p:nvSpPr>
            <p:cNvPr id="4" name="Freeform 4"/>
            <p:cNvSpPr/>
            <p:nvPr/>
          </p:nvSpPr>
          <p:spPr>
            <a:xfrm>
              <a:off x="0" y="0"/>
              <a:ext cx="1599004" cy="754238"/>
            </a:xfrm>
            <a:custGeom>
              <a:avLst/>
              <a:gdLst/>
              <a:ahLst/>
              <a:cxnLst/>
              <a:rect l="l" t="t" r="r" b="b"/>
              <a:pathLst>
                <a:path w="1599004" h="754238">
                  <a:moveTo>
                    <a:pt x="202440" y="0"/>
                  </a:moveTo>
                  <a:lnTo>
                    <a:pt x="1396564" y="0"/>
                  </a:lnTo>
                  <a:cubicBezTo>
                    <a:pt x="1450254" y="0"/>
                    <a:pt x="1501746" y="21328"/>
                    <a:pt x="1539711" y="59293"/>
                  </a:cubicBezTo>
                  <a:cubicBezTo>
                    <a:pt x="1577676" y="97258"/>
                    <a:pt x="1599004" y="148750"/>
                    <a:pt x="1599004" y="202440"/>
                  </a:cubicBezTo>
                  <a:lnTo>
                    <a:pt x="1599004" y="551798"/>
                  </a:lnTo>
                  <a:cubicBezTo>
                    <a:pt x="1599004" y="605488"/>
                    <a:pt x="1577676" y="656980"/>
                    <a:pt x="1539711" y="694945"/>
                  </a:cubicBezTo>
                  <a:cubicBezTo>
                    <a:pt x="1501746" y="732910"/>
                    <a:pt x="1450254" y="754238"/>
                    <a:pt x="1396564" y="754238"/>
                  </a:cubicBezTo>
                  <a:lnTo>
                    <a:pt x="202440" y="754238"/>
                  </a:lnTo>
                  <a:cubicBezTo>
                    <a:pt x="148750" y="754238"/>
                    <a:pt x="97258" y="732910"/>
                    <a:pt x="59293" y="694945"/>
                  </a:cubicBezTo>
                  <a:cubicBezTo>
                    <a:pt x="21328" y="656980"/>
                    <a:pt x="0" y="605488"/>
                    <a:pt x="0" y="551798"/>
                  </a:cubicBezTo>
                  <a:lnTo>
                    <a:pt x="0" y="202440"/>
                  </a:lnTo>
                  <a:cubicBezTo>
                    <a:pt x="0" y="148750"/>
                    <a:pt x="21328" y="97258"/>
                    <a:pt x="59293" y="59293"/>
                  </a:cubicBezTo>
                  <a:cubicBezTo>
                    <a:pt x="97258" y="21328"/>
                    <a:pt x="148750" y="0"/>
                    <a:pt x="202440" y="0"/>
                  </a:cubicBezTo>
                  <a:close/>
                </a:path>
              </a:pathLst>
            </a:custGeom>
            <a:solidFill>
              <a:srgbClr val="FFFFFF"/>
            </a:solidFill>
          </p:spPr>
        </p:sp>
        <p:sp>
          <p:nvSpPr>
            <p:cNvPr id="5" name="TextBox 5"/>
            <p:cNvSpPr txBox="1"/>
            <p:nvPr/>
          </p:nvSpPr>
          <p:spPr>
            <a:xfrm>
              <a:off x="0" y="-38100"/>
              <a:ext cx="1599004" cy="7923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337218">
            <a:off x="7134804" y="330404"/>
            <a:ext cx="1926199" cy="903249"/>
            <a:chOff x="0" y="0"/>
            <a:chExt cx="1610754" cy="755328"/>
          </a:xfrm>
        </p:grpSpPr>
        <p:sp>
          <p:nvSpPr>
            <p:cNvPr id="7" name="Freeform 7"/>
            <p:cNvSpPr/>
            <p:nvPr/>
          </p:nvSpPr>
          <p:spPr>
            <a:xfrm>
              <a:off x="0" y="0"/>
              <a:ext cx="1610754" cy="755328"/>
            </a:xfrm>
            <a:custGeom>
              <a:avLst/>
              <a:gdLst/>
              <a:ahLst/>
              <a:cxnLst/>
              <a:rect l="l" t="t" r="r" b="b"/>
              <a:pathLst>
                <a:path w="1610754" h="755328">
                  <a:moveTo>
                    <a:pt x="200964" y="0"/>
                  </a:moveTo>
                  <a:lnTo>
                    <a:pt x="1409790" y="0"/>
                  </a:lnTo>
                  <a:cubicBezTo>
                    <a:pt x="1520779" y="0"/>
                    <a:pt x="1610754" y="89974"/>
                    <a:pt x="1610754" y="200964"/>
                  </a:cubicBezTo>
                  <a:lnTo>
                    <a:pt x="1610754" y="554364"/>
                  </a:lnTo>
                  <a:cubicBezTo>
                    <a:pt x="1610754" y="665353"/>
                    <a:pt x="1520779" y="755328"/>
                    <a:pt x="1409790" y="755328"/>
                  </a:cubicBezTo>
                  <a:lnTo>
                    <a:pt x="200964" y="755328"/>
                  </a:lnTo>
                  <a:cubicBezTo>
                    <a:pt x="89974" y="755328"/>
                    <a:pt x="0" y="665353"/>
                    <a:pt x="0" y="554364"/>
                  </a:cubicBezTo>
                  <a:lnTo>
                    <a:pt x="0" y="200964"/>
                  </a:lnTo>
                  <a:cubicBezTo>
                    <a:pt x="0" y="89974"/>
                    <a:pt x="89974" y="0"/>
                    <a:pt x="200964" y="0"/>
                  </a:cubicBezTo>
                  <a:close/>
                </a:path>
              </a:pathLst>
            </a:custGeom>
            <a:solidFill>
              <a:srgbClr val="0D4C57"/>
            </a:solidFill>
          </p:spPr>
        </p:sp>
        <p:sp>
          <p:nvSpPr>
            <p:cNvPr id="8" name="TextBox 8"/>
            <p:cNvSpPr txBox="1"/>
            <p:nvPr/>
          </p:nvSpPr>
          <p:spPr>
            <a:xfrm>
              <a:off x="0" y="-38100"/>
              <a:ext cx="1610754" cy="793428"/>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rot="-337218">
            <a:off x="7216797" y="527443"/>
            <a:ext cx="1757233" cy="584137"/>
          </a:xfrm>
          <a:prstGeom prst="rect">
            <a:avLst/>
          </a:prstGeom>
        </p:spPr>
        <p:txBody>
          <a:bodyPr lIns="0" tIns="0" rIns="0" bIns="0" rtlCol="0" anchor="t">
            <a:spAutoFit/>
          </a:bodyPr>
          <a:lstStyle/>
          <a:p>
            <a:pPr algn="ctr">
              <a:lnSpc>
                <a:spcPts val="4850"/>
              </a:lnSpc>
            </a:pPr>
            <a:r>
              <a:rPr lang="en-US" sz="3464" dirty="0">
                <a:solidFill>
                  <a:srgbClr val="FFFFFF"/>
                </a:solidFill>
                <a:latin typeface="Goudy Old Style" panose="02020502050305020303" pitchFamily="18" charset="0"/>
              </a:rPr>
              <a:t>THANK</a:t>
            </a:r>
          </a:p>
        </p:txBody>
      </p:sp>
      <p:grpSp>
        <p:nvGrpSpPr>
          <p:cNvPr id="10" name="Group 10"/>
          <p:cNvGrpSpPr/>
          <p:nvPr/>
        </p:nvGrpSpPr>
        <p:grpSpPr>
          <a:xfrm rot="-327414">
            <a:off x="8681526" y="989577"/>
            <a:ext cx="1352719" cy="766988"/>
            <a:chOff x="0" y="0"/>
            <a:chExt cx="1943129" cy="1101749"/>
          </a:xfrm>
        </p:grpSpPr>
        <p:sp>
          <p:nvSpPr>
            <p:cNvPr id="11" name="Freeform 11"/>
            <p:cNvSpPr/>
            <p:nvPr/>
          </p:nvSpPr>
          <p:spPr>
            <a:xfrm>
              <a:off x="0" y="0"/>
              <a:ext cx="1943129" cy="1101750"/>
            </a:xfrm>
            <a:custGeom>
              <a:avLst/>
              <a:gdLst/>
              <a:ahLst/>
              <a:cxnLst/>
              <a:rect l="l" t="t" r="r" b="b"/>
              <a:pathLst>
                <a:path w="1943129" h="1101750">
                  <a:moveTo>
                    <a:pt x="286161" y="0"/>
                  </a:moveTo>
                  <a:lnTo>
                    <a:pt x="1656968" y="0"/>
                  </a:lnTo>
                  <a:cubicBezTo>
                    <a:pt x="1732862" y="0"/>
                    <a:pt x="1805649" y="30149"/>
                    <a:pt x="1859314" y="83815"/>
                  </a:cubicBezTo>
                  <a:cubicBezTo>
                    <a:pt x="1912980" y="137480"/>
                    <a:pt x="1943129" y="210267"/>
                    <a:pt x="1943129" y="286161"/>
                  </a:cubicBezTo>
                  <a:lnTo>
                    <a:pt x="1943129" y="815588"/>
                  </a:lnTo>
                  <a:cubicBezTo>
                    <a:pt x="1943129" y="891483"/>
                    <a:pt x="1912980" y="964269"/>
                    <a:pt x="1859314" y="1017935"/>
                  </a:cubicBezTo>
                  <a:cubicBezTo>
                    <a:pt x="1805649" y="1071600"/>
                    <a:pt x="1732862" y="1101750"/>
                    <a:pt x="1656968" y="1101750"/>
                  </a:cubicBezTo>
                  <a:lnTo>
                    <a:pt x="286161" y="1101750"/>
                  </a:lnTo>
                  <a:cubicBezTo>
                    <a:pt x="128119" y="1101750"/>
                    <a:pt x="0" y="973631"/>
                    <a:pt x="0" y="815588"/>
                  </a:cubicBezTo>
                  <a:lnTo>
                    <a:pt x="0" y="286161"/>
                  </a:lnTo>
                  <a:cubicBezTo>
                    <a:pt x="0" y="210267"/>
                    <a:pt x="30149" y="137480"/>
                    <a:pt x="83815" y="83815"/>
                  </a:cubicBezTo>
                  <a:cubicBezTo>
                    <a:pt x="137480" y="30149"/>
                    <a:pt x="210267" y="0"/>
                    <a:pt x="286161" y="0"/>
                  </a:cubicBezTo>
                  <a:close/>
                </a:path>
              </a:pathLst>
            </a:custGeom>
            <a:solidFill>
              <a:srgbClr val="FFFFFF"/>
            </a:solidFill>
          </p:spPr>
        </p:sp>
        <p:sp>
          <p:nvSpPr>
            <p:cNvPr id="12" name="TextBox 12"/>
            <p:cNvSpPr txBox="1"/>
            <p:nvPr/>
          </p:nvSpPr>
          <p:spPr>
            <a:xfrm>
              <a:off x="0" y="-38100"/>
              <a:ext cx="1943129" cy="1139849"/>
            </a:xfrm>
            <a:prstGeom prst="rect">
              <a:avLst/>
            </a:prstGeom>
          </p:spPr>
          <p:txBody>
            <a:bodyPr lIns="29573" tIns="29573" rIns="29573" bIns="29573" rtlCol="0" anchor="ctr"/>
            <a:lstStyle/>
            <a:p>
              <a:pPr algn="ctr">
                <a:lnSpc>
                  <a:spcPts val="2660"/>
                </a:lnSpc>
              </a:pPr>
              <a:endParaRPr/>
            </a:p>
          </p:txBody>
        </p:sp>
      </p:grpSp>
      <p:grpSp>
        <p:nvGrpSpPr>
          <p:cNvPr id="13" name="Group 13"/>
          <p:cNvGrpSpPr/>
          <p:nvPr/>
        </p:nvGrpSpPr>
        <p:grpSpPr>
          <a:xfrm rot="-341461">
            <a:off x="8615770" y="913337"/>
            <a:ext cx="1366373" cy="777673"/>
            <a:chOff x="0" y="0"/>
            <a:chExt cx="1962743" cy="1117098"/>
          </a:xfrm>
        </p:grpSpPr>
        <p:sp>
          <p:nvSpPr>
            <p:cNvPr id="14" name="Freeform 14"/>
            <p:cNvSpPr/>
            <p:nvPr/>
          </p:nvSpPr>
          <p:spPr>
            <a:xfrm>
              <a:off x="0" y="0"/>
              <a:ext cx="1962743" cy="1117098"/>
            </a:xfrm>
            <a:custGeom>
              <a:avLst/>
              <a:gdLst/>
              <a:ahLst/>
              <a:cxnLst/>
              <a:rect l="l" t="t" r="r" b="b"/>
              <a:pathLst>
                <a:path w="1962743" h="1117098">
                  <a:moveTo>
                    <a:pt x="283302" y="0"/>
                  </a:moveTo>
                  <a:lnTo>
                    <a:pt x="1679441" y="0"/>
                  </a:lnTo>
                  <a:cubicBezTo>
                    <a:pt x="1835904" y="0"/>
                    <a:pt x="1962743" y="126839"/>
                    <a:pt x="1962743" y="283302"/>
                  </a:cubicBezTo>
                  <a:lnTo>
                    <a:pt x="1962743" y="833796"/>
                  </a:lnTo>
                  <a:cubicBezTo>
                    <a:pt x="1962743" y="908933"/>
                    <a:pt x="1932895" y="980991"/>
                    <a:pt x="1879766" y="1034121"/>
                  </a:cubicBezTo>
                  <a:cubicBezTo>
                    <a:pt x="1826636" y="1087250"/>
                    <a:pt x="1754577" y="1117098"/>
                    <a:pt x="1679441" y="1117098"/>
                  </a:cubicBezTo>
                  <a:lnTo>
                    <a:pt x="283302" y="1117098"/>
                  </a:lnTo>
                  <a:cubicBezTo>
                    <a:pt x="126839" y="1117098"/>
                    <a:pt x="0" y="990260"/>
                    <a:pt x="0" y="833796"/>
                  </a:cubicBezTo>
                  <a:lnTo>
                    <a:pt x="0" y="283302"/>
                  </a:lnTo>
                  <a:cubicBezTo>
                    <a:pt x="0" y="126839"/>
                    <a:pt x="126839" y="0"/>
                    <a:pt x="283302" y="0"/>
                  </a:cubicBezTo>
                  <a:close/>
                </a:path>
              </a:pathLst>
            </a:custGeom>
            <a:solidFill>
              <a:srgbClr val="FCBF49"/>
            </a:solidFill>
          </p:spPr>
        </p:sp>
        <p:sp>
          <p:nvSpPr>
            <p:cNvPr id="15" name="TextBox 15"/>
            <p:cNvSpPr txBox="1"/>
            <p:nvPr/>
          </p:nvSpPr>
          <p:spPr>
            <a:xfrm>
              <a:off x="0" y="342900"/>
              <a:ext cx="1962743" cy="774198"/>
            </a:xfrm>
            <a:prstGeom prst="rect">
              <a:avLst/>
            </a:prstGeom>
          </p:spPr>
          <p:txBody>
            <a:bodyPr lIns="25400" tIns="25400" rIns="25400" bIns="25400" rtlCol="0" anchor="ctr"/>
            <a:lstStyle/>
            <a:p>
              <a:pPr algn="ctr">
                <a:lnSpc>
                  <a:spcPts val="9570"/>
                </a:lnSpc>
              </a:pPr>
              <a:endParaRPr/>
            </a:p>
          </p:txBody>
        </p:sp>
      </p:grpSp>
      <p:sp>
        <p:nvSpPr>
          <p:cNvPr id="16" name="TextBox 16"/>
          <p:cNvSpPr txBox="1"/>
          <p:nvPr/>
        </p:nvSpPr>
        <p:spPr>
          <a:xfrm rot="-391012">
            <a:off x="8722748" y="1059233"/>
            <a:ext cx="1190596" cy="604589"/>
          </a:xfrm>
          <a:prstGeom prst="rect">
            <a:avLst/>
          </a:prstGeom>
        </p:spPr>
        <p:txBody>
          <a:bodyPr lIns="0" tIns="0" rIns="0" bIns="0" rtlCol="0" anchor="t">
            <a:spAutoFit/>
          </a:bodyPr>
          <a:lstStyle/>
          <a:p>
            <a:pPr algn="ctr">
              <a:lnSpc>
                <a:spcPts val="4850"/>
              </a:lnSpc>
            </a:pPr>
            <a:r>
              <a:rPr lang="en-US" sz="3464" dirty="0">
                <a:solidFill>
                  <a:srgbClr val="FFFFFF"/>
                </a:solidFill>
                <a:latin typeface="Goudy Old Style" panose="02020502050305020303" pitchFamily="18" charset="0"/>
              </a:rPr>
              <a:t>YOU</a:t>
            </a:r>
            <a:r>
              <a:rPr lang="en-US" sz="3464" dirty="0">
                <a:solidFill>
                  <a:srgbClr val="FFFFFF"/>
                </a:solidFill>
                <a:latin typeface="League Spartan"/>
              </a:rPr>
              <a:t>!</a:t>
            </a:r>
          </a:p>
        </p:txBody>
      </p:sp>
      <p:sp>
        <p:nvSpPr>
          <p:cNvPr id="17" name="TextBox 17"/>
          <p:cNvSpPr txBox="1"/>
          <p:nvPr/>
        </p:nvSpPr>
        <p:spPr>
          <a:xfrm>
            <a:off x="9610724" y="1714372"/>
            <a:ext cx="8462962" cy="7950200"/>
          </a:xfrm>
          <a:prstGeom prst="rect">
            <a:avLst/>
          </a:prstGeom>
        </p:spPr>
        <p:txBody>
          <a:bodyPr lIns="0" tIns="0" rIns="0" bIns="0" rtlCol="0" anchor="t">
            <a:spAutoFit/>
          </a:bodyPr>
          <a:lstStyle/>
          <a:p>
            <a:pPr>
              <a:lnSpc>
                <a:spcPts val="7000"/>
              </a:lnSpc>
              <a:spcBef>
                <a:spcPct val="0"/>
              </a:spcBef>
            </a:pPr>
            <a:r>
              <a:rPr lang="en-US" sz="5000">
                <a:solidFill>
                  <a:srgbClr val="FFFFFF"/>
                </a:solidFill>
                <a:latin typeface="Glacial Indifference Bold"/>
              </a:rPr>
              <a:t>Hindi</a:t>
            </a:r>
          </a:p>
          <a:p>
            <a:pPr>
              <a:lnSpc>
                <a:spcPts val="7000"/>
              </a:lnSpc>
              <a:spcBef>
                <a:spcPct val="0"/>
              </a:spcBef>
            </a:pPr>
            <a:r>
              <a:rPr lang="en-US" sz="5000">
                <a:solidFill>
                  <a:srgbClr val="FFFFFF"/>
                </a:solidFill>
                <a:latin typeface="Glacial Indifference"/>
              </a:rPr>
              <a:t>sukria [shoo-kree-a] </a:t>
            </a:r>
          </a:p>
          <a:p>
            <a:pPr>
              <a:lnSpc>
                <a:spcPts val="7000"/>
              </a:lnSpc>
              <a:spcBef>
                <a:spcPct val="0"/>
              </a:spcBef>
            </a:pPr>
            <a:r>
              <a:rPr lang="en-US" sz="5000">
                <a:solidFill>
                  <a:srgbClr val="FFFFFF"/>
                </a:solidFill>
                <a:latin typeface="Glacial Indifference"/>
              </a:rPr>
              <a:t>dhanyavād [Dhan-ya-bad]</a:t>
            </a:r>
          </a:p>
          <a:p>
            <a:pPr>
              <a:lnSpc>
                <a:spcPts val="7000"/>
              </a:lnSpc>
              <a:spcBef>
                <a:spcPct val="0"/>
              </a:spcBef>
            </a:pPr>
            <a:r>
              <a:rPr lang="en-US" sz="5000">
                <a:solidFill>
                  <a:srgbClr val="FFFFFF"/>
                </a:solidFill>
                <a:latin typeface="Glacial Indifference"/>
              </a:rPr>
              <a:t> </a:t>
            </a:r>
          </a:p>
          <a:p>
            <a:pPr>
              <a:lnSpc>
                <a:spcPts val="7000"/>
              </a:lnSpc>
              <a:spcBef>
                <a:spcPct val="0"/>
              </a:spcBef>
            </a:pPr>
            <a:r>
              <a:rPr lang="en-US" sz="5000">
                <a:solidFill>
                  <a:srgbClr val="FFFFFF"/>
                </a:solidFill>
                <a:latin typeface="Glacial Indifference Bold"/>
              </a:rPr>
              <a:t>Indonesian</a:t>
            </a:r>
          </a:p>
          <a:p>
            <a:pPr>
              <a:lnSpc>
                <a:spcPts val="7000"/>
              </a:lnSpc>
              <a:spcBef>
                <a:spcPct val="0"/>
              </a:spcBef>
            </a:pPr>
            <a:r>
              <a:rPr lang="en-US" sz="5000">
                <a:solidFill>
                  <a:srgbClr val="FFFFFF"/>
                </a:solidFill>
                <a:latin typeface="Glacial Indifference"/>
              </a:rPr>
              <a:t>terima kasih [t’ree-ma kas-seh]</a:t>
            </a:r>
          </a:p>
          <a:p>
            <a:pPr>
              <a:lnSpc>
                <a:spcPts val="7000"/>
              </a:lnSpc>
              <a:spcBef>
                <a:spcPct val="0"/>
              </a:spcBef>
            </a:pPr>
            <a:r>
              <a:rPr lang="en-US" sz="5000">
                <a:solidFill>
                  <a:srgbClr val="FFFFFF"/>
                </a:solidFill>
                <a:latin typeface="Glacial Indifference"/>
              </a:rPr>
              <a:t> </a:t>
            </a:r>
          </a:p>
          <a:p>
            <a:pPr>
              <a:lnSpc>
                <a:spcPts val="7000"/>
              </a:lnSpc>
              <a:spcBef>
                <a:spcPct val="0"/>
              </a:spcBef>
            </a:pPr>
            <a:r>
              <a:rPr lang="en-US" sz="5000">
                <a:solidFill>
                  <a:srgbClr val="FFFFFF"/>
                </a:solidFill>
                <a:latin typeface="Glacial Indifference Bold"/>
              </a:rPr>
              <a:t>Italian</a:t>
            </a:r>
          </a:p>
          <a:p>
            <a:pPr>
              <a:lnSpc>
                <a:spcPts val="7000"/>
              </a:lnSpc>
              <a:spcBef>
                <a:spcPct val="0"/>
              </a:spcBef>
            </a:pPr>
            <a:r>
              <a:rPr lang="en-US" sz="5000">
                <a:solidFill>
                  <a:srgbClr val="FFFFFF"/>
                </a:solidFill>
                <a:latin typeface="Glacial Indifference"/>
              </a:rPr>
              <a:t>grazie [g rats-yeh]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BAFC6"/>
        </a:solidFill>
        <a:effectLst/>
      </p:bgPr>
    </p:bg>
    <p:spTree>
      <p:nvGrpSpPr>
        <p:cNvPr id="1" name=""/>
        <p:cNvGrpSpPr/>
        <p:nvPr/>
      </p:nvGrpSpPr>
      <p:grpSpPr>
        <a:xfrm>
          <a:off x="0" y="0"/>
          <a:ext cx="0" cy="0"/>
          <a:chOff x="0" y="0"/>
          <a:chExt cx="0" cy="0"/>
        </a:xfrm>
      </p:grpSpPr>
      <p:grpSp>
        <p:nvGrpSpPr>
          <p:cNvPr id="2" name="Group 2"/>
          <p:cNvGrpSpPr/>
          <p:nvPr/>
        </p:nvGrpSpPr>
        <p:grpSpPr>
          <a:xfrm rot="-337218">
            <a:off x="7217378" y="396533"/>
            <a:ext cx="1912149" cy="901946"/>
            <a:chOff x="0" y="0"/>
            <a:chExt cx="1599004" cy="754238"/>
          </a:xfrm>
        </p:grpSpPr>
        <p:sp>
          <p:nvSpPr>
            <p:cNvPr id="3" name="Freeform 3"/>
            <p:cNvSpPr/>
            <p:nvPr/>
          </p:nvSpPr>
          <p:spPr>
            <a:xfrm>
              <a:off x="0" y="0"/>
              <a:ext cx="1599004" cy="754238"/>
            </a:xfrm>
            <a:custGeom>
              <a:avLst/>
              <a:gdLst/>
              <a:ahLst/>
              <a:cxnLst/>
              <a:rect l="l" t="t" r="r" b="b"/>
              <a:pathLst>
                <a:path w="1599004" h="754238">
                  <a:moveTo>
                    <a:pt x="202440" y="0"/>
                  </a:moveTo>
                  <a:lnTo>
                    <a:pt x="1396564" y="0"/>
                  </a:lnTo>
                  <a:cubicBezTo>
                    <a:pt x="1450254" y="0"/>
                    <a:pt x="1501746" y="21328"/>
                    <a:pt x="1539711" y="59293"/>
                  </a:cubicBezTo>
                  <a:cubicBezTo>
                    <a:pt x="1577676" y="97258"/>
                    <a:pt x="1599004" y="148750"/>
                    <a:pt x="1599004" y="202440"/>
                  </a:cubicBezTo>
                  <a:lnTo>
                    <a:pt x="1599004" y="551798"/>
                  </a:lnTo>
                  <a:cubicBezTo>
                    <a:pt x="1599004" y="605488"/>
                    <a:pt x="1577676" y="656980"/>
                    <a:pt x="1539711" y="694945"/>
                  </a:cubicBezTo>
                  <a:cubicBezTo>
                    <a:pt x="1501746" y="732910"/>
                    <a:pt x="1450254" y="754238"/>
                    <a:pt x="1396564" y="754238"/>
                  </a:cubicBezTo>
                  <a:lnTo>
                    <a:pt x="202440" y="754238"/>
                  </a:lnTo>
                  <a:cubicBezTo>
                    <a:pt x="148750" y="754238"/>
                    <a:pt x="97258" y="732910"/>
                    <a:pt x="59293" y="694945"/>
                  </a:cubicBezTo>
                  <a:cubicBezTo>
                    <a:pt x="21328" y="656980"/>
                    <a:pt x="0" y="605488"/>
                    <a:pt x="0" y="551798"/>
                  </a:cubicBezTo>
                  <a:lnTo>
                    <a:pt x="0" y="202440"/>
                  </a:lnTo>
                  <a:cubicBezTo>
                    <a:pt x="0" y="148750"/>
                    <a:pt x="21328" y="97258"/>
                    <a:pt x="59293" y="59293"/>
                  </a:cubicBezTo>
                  <a:cubicBezTo>
                    <a:pt x="97258" y="21328"/>
                    <a:pt x="148750" y="0"/>
                    <a:pt x="202440" y="0"/>
                  </a:cubicBezTo>
                  <a:close/>
                </a:path>
              </a:pathLst>
            </a:custGeom>
            <a:solidFill>
              <a:srgbClr val="FFFFFF"/>
            </a:solidFill>
          </p:spPr>
        </p:sp>
        <p:sp>
          <p:nvSpPr>
            <p:cNvPr id="4" name="TextBox 4"/>
            <p:cNvSpPr txBox="1"/>
            <p:nvPr/>
          </p:nvSpPr>
          <p:spPr>
            <a:xfrm>
              <a:off x="0" y="-38100"/>
              <a:ext cx="1599004" cy="79233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337218">
            <a:off x="7134804" y="330404"/>
            <a:ext cx="1926199" cy="903249"/>
            <a:chOff x="0" y="0"/>
            <a:chExt cx="1610754" cy="755328"/>
          </a:xfrm>
        </p:grpSpPr>
        <p:sp>
          <p:nvSpPr>
            <p:cNvPr id="6" name="Freeform 6"/>
            <p:cNvSpPr/>
            <p:nvPr/>
          </p:nvSpPr>
          <p:spPr>
            <a:xfrm>
              <a:off x="0" y="0"/>
              <a:ext cx="1610754" cy="755328"/>
            </a:xfrm>
            <a:custGeom>
              <a:avLst/>
              <a:gdLst/>
              <a:ahLst/>
              <a:cxnLst/>
              <a:rect l="l" t="t" r="r" b="b"/>
              <a:pathLst>
                <a:path w="1610754" h="755328">
                  <a:moveTo>
                    <a:pt x="200964" y="0"/>
                  </a:moveTo>
                  <a:lnTo>
                    <a:pt x="1409790" y="0"/>
                  </a:lnTo>
                  <a:cubicBezTo>
                    <a:pt x="1520779" y="0"/>
                    <a:pt x="1610754" y="89974"/>
                    <a:pt x="1610754" y="200964"/>
                  </a:cubicBezTo>
                  <a:lnTo>
                    <a:pt x="1610754" y="554364"/>
                  </a:lnTo>
                  <a:cubicBezTo>
                    <a:pt x="1610754" y="665353"/>
                    <a:pt x="1520779" y="755328"/>
                    <a:pt x="1409790" y="755328"/>
                  </a:cubicBezTo>
                  <a:lnTo>
                    <a:pt x="200964" y="755328"/>
                  </a:lnTo>
                  <a:cubicBezTo>
                    <a:pt x="89974" y="755328"/>
                    <a:pt x="0" y="665353"/>
                    <a:pt x="0" y="554364"/>
                  </a:cubicBezTo>
                  <a:lnTo>
                    <a:pt x="0" y="200964"/>
                  </a:lnTo>
                  <a:cubicBezTo>
                    <a:pt x="0" y="89974"/>
                    <a:pt x="89974" y="0"/>
                    <a:pt x="200964" y="0"/>
                  </a:cubicBezTo>
                  <a:close/>
                </a:path>
              </a:pathLst>
            </a:custGeom>
            <a:solidFill>
              <a:srgbClr val="0D4C57"/>
            </a:solidFill>
          </p:spPr>
        </p:sp>
        <p:sp>
          <p:nvSpPr>
            <p:cNvPr id="7" name="TextBox 7"/>
            <p:cNvSpPr txBox="1"/>
            <p:nvPr/>
          </p:nvSpPr>
          <p:spPr>
            <a:xfrm>
              <a:off x="0" y="-38100"/>
              <a:ext cx="1610754" cy="793428"/>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rot="-337218">
            <a:off x="7216797" y="527443"/>
            <a:ext cx="1757233" cy="584137"/>
          </a:xfrm>
          <a:prstGeom prst="rect">
            <a:avLst/>
          </a:prstGeom>
        </p:spPr>
        <p:txBody>
          <a:bodyPr lIns="0" tIns="0" rIns="0" bIns="0" rtlCol="0" anchor="t">
            <a:spAutoFit/>
          </a:bodyPr>
          <a:lstStyle/>
          <a:p>
            <a:pPr algn="ctr">
              <a:lnSpc>
                <a:spcPts val="4850"/>
              </a:lnSpc>
            </a:pPr>
            <a:r>
              <a:rPr lang="en-US" sz="3464" dirty="0">
                <a:solidFill>
                  <a:srgbClr val="FFFFFF"/>
                </a:solidFill>
                <a:latin typeface="Goudy Old Style" panose="02020502050305020303" pitchFamily="18" charset="0"/>
              </a:rPr>
              <a:t>THANK</a:t>
            </a:r>
          </a:p>
        </p:txBody>
      </p:sp>
      <p:grpSp>
        <p:nvGrpSpPr>
          <p:cNvPr id="9" name="Group 9"/>
          <p:cNvGrpSpPr/>
          <p:nvPr/>
        </p:nvGrpSpPr>
        <p:grpSpPr>
          <a:xfrm rot="-327414">
            <a:off x="8681526" y="989577"/>
            <a:ext cx="1352719" cy="766988"/>
            <a:chOff x="0" y="0"/>
            <a:chExt cx="1943129" cy="1101749"/>
          </a:xfrm>
        </p:grpSpPr>
        <p:sp>
          <p:nvSpPr>
            <p:cNvPr id="10" name="Freeform 10"/>
            <p:cNvSpPr/>
            <p:nvPr/>
          </p:nvSpPr>
          <p:spPr>
            <a:xfrm>
              <a:off x="0" y="0"/>
              <a:ext cx="1943129" cy="1101750"/>
            </a:xfrm>
            <a:custGeom>
              <a:avLst/>
              <a:gdLst/>
              <a:ahLst/>
              <a:cxnLst/>
              <a:rect l="l" t="t" r="r" b="b"/>
              <a:pathLst>
                <a:path w="1943129" h="1101750">
                  <a:moveTo>
                    <a:pt x="286161" y="0"/>
                  </a:moveTo>
                  <a:lnTo>
                    <a:pt x="1656968" y="0"/>
                  </a:lnTo>
                  <a:cubicBezTo>
                    <a:pt x="1732862" y="0"/>
                    <a:pt x="1805649" y="30149"/>
                    <a:pt x="1859314" y="83815"/>
                  </a:cubicBezTo>
                  <a:cubicBezTo>
                    <a:pt x="1912980" y="137480"/>
                    <a:pt x="1943129" y="210267"/>
                    <a:pt x="1943129" y="286161"/>
                  </a:cubicBezTo>
                  <a:lnTo>
                    <a:pt x="1943129" y="815588"/>
                  </a:lnTo>
                  <a:cubicBezTo>
                    <a:pt x="1943129" y="891483"/>
                    <a:pt x="1912980" y="964269"/>
                    <a:pt x="1859314" y="1017935"/>
                  </a:cubicBezTo>
                  <a:cubicBezTo>
                    <a:pt x="1805649" y="1071600"/>
                    <a:pt x="1732862" y="1101750"/>
                    <a:pt x="1656968" y="1101750"/>
                  </a:cubicBezTo>
                  <a:lnTo>
                    <a:pt x="286161" y="1101750"/>
                  </a:lnTo>
                  <a:cubicBezTo>
                    <a:pt x="128119" y="1101750"/>
                    <a:pt x="0" y="973631"/>
                    <a:pt x="0" y="815588"/>
                  </a:cubicBezTo>
                  <a:lnTo>
                    <a:pt x="0" y="286161"/>
                  </a:lnTo>
                  <a:cubicBezTo>
                    <a:pt x="0" y="210267"/>
                    <a:pt x="30149" y="137480"/>
                    <a:pt x="83815" y="83815"/>
                  </a:cubicBezTo>
                  <a:cubicBezTo>
                    <a:pt x="137480" y="30149"/>
                    <a:pt x="210267" y="0"/>
                    <a:pt x="286161" y="0"/>
                  </a:cubicBezTo>
                  <a:close/>
                </a:path>
              </a:pathLst>
            </a:custGeom>
            <a:solidFill>
              <a:srgbClr val="FFFFFF"/>
            </a:solidFill>
          </p:spPr>
        </p:sp>
        <p:sp>
          <p:nvSpPr>
            <p:cNvPr id="11" name="TextBox 11"/>
            <p:cNvSpPr txBox="1"/>
            <p:nvPr/>
          </p:nvSpPr>
          <p:spPr>
            <a:xfrm>
              <a:off x="0" y="-38100"/>
              <a:ext cx="1943129" cy="1139849"/>
            </a:xfrm>
            <a:prstGeom prst="rect">
              <a:avLst/>
            </a:prstGeom>
          </p:spPr>
          <p:txBody>
            <a:bodyPr lIns="29573" tIns="29573" rIns="29573" bIns="29573" rtlCol="0" anchor="ctr"/>
            <a:lstStyle/>
            <a:p>
              <a:pPr algn="ctr">
                <a:lnSpc>
                  <a:spcPts val="2660"/>
                </a:lnSpc>
              </a:pPr>
              <a:endParaRPr/>
            </a:p>
          </p:txBody>
        </p:sp>
      </p:grpSp>
      <p:grpSp>
        <p:nvGrpSpPr>
          <p:cNvPr id="12" name="Group 12"/>
          <p:cNvGrpSpPr/>
          <p:nvPr/>
        </p:nvGrpSpPr>
        <p:grpSpPr>
          <a:xfrm rot="-341461">
            <a:off x="8615770" y="913337"/>
            <a:ext cx="1366373" cy="777673"/>
            <a:chOff x="0" y="0"/>
            <a:chExt cx="1962743" cy="1117098"/>
          </a:xfrm>
        </p:grpSpPr>
        <p:sp>
          <p:nvSpPr>
            <p:cNvPr id="13" name="Freeform 13"/>
            <p:cNvSpPr/>
            <p:nvPr/>
          </p:nvSpPr>
          <p:spPr>
            <a:xfrm>
              <a:off x="0" y="0"/>
              <a:ext cx="1962743" cy="1117098"/>
            </a:xfrm>
            <a:custGeom>
              <a:avLst/>
              <a:gdLst/>
              <a:ahLst/>
              <a:cxnLst/>
              <a:rect l="l" t="t" r="r" b="b"/>
              <a:pathLst>
                <a:path w="1962743" h="1117098">
                  <a:moveTo>
                    <a:pt x="283302" y="0"/>
                  </a:moveTo>
                  <a:lnTo>
                    <a:pt x="1679441" y="0"/>
                  </a:lnTo>
                  <a:cubicBezTo>
                    <a:pt x="1835904" y="0"/>
                    <a:pt x="1962743" y="126839"/>
                    <a:pt x="1962743" y="283302"/>
                  </a:cubicBezTo>
                  <a:lnTo>
                    <a:pt x="1962743" y="833796"/>
                  </a:lnTo>
                  <a:cubicBezTo>
                    <a:pt x="1962743" y="908933"/>
                    <a:pt x="1932895" y="980991"/>
                    <a:pt x="1879766" y="1034121"/>
                  </a:cubicBezTo>
                  <a:cubicBezTo>
                    <a:pt x="1826636" y="1087250"/>
                    <a:pt x="1754577" y="1117098"/>
                    <a:pt x="1679441" y="1117098"/>
                  </a:cubicBezTo>
                  <a:lnTo>
                    <a:pt x="283302" y="1117098"/>
                  </a:lnTo>
                  <a:cubicBezTo>
                    <a:pt x="126839" y="1117098"/>
                    <a:pt x="0" y="990260"/>
                    <a:pt x="0" y="833796"/>
                  </a:cubicBezTo>
                  <a:lnTo>
                    <a:pt x="0" y="283302"/>
                  </a:lnTo>
                  <a:cubicBezTo>
                    <a:pt x="0" y="126839"/>
                    <a:pt x="126839" y="0"/>
                    <a:pt x="283302" y="0"/>
                  </a:cubicBezTo>
                  <a:close/>
                </a:path>
              </a:pathLst>
            </a:custGeom>
            <a:solidFill>
              <a:srgbClr val="FCBF49"/>
            </a:solidFill>
          </p:spPr>
        </p:sp>
        <p:sp>
          <p:nvSpPr>
            <p:cNvPr id="14" name="TextBox 14"/>
            <p:cNvSpPr txBox="1"/>
            <p:nvPr/>
          </p:nvSpPr>
          <p:spPr>
            <a:xfrm>
              <a:off x="0" y="342900"/>
              <a:ext cx="1962743" cy="774198"/>
            </a:xfrm>
            <a:prstGeom prst="rect">
              <a:avLst/>
            </a:prstGeom>
          </p:spPr>
          <p:txBody>
            <a:bodyPr lIns="25400" tIns="25400" rIns="25400" bIns="25400" rtlCol="0" anchor="ctr"/>
            <a:lstStyle/>
            <a:p>
              <a:pPr algn="ctr">
                <a:lnSpc>
                  <a:spcPts val="9570"/>
                </a:lnSpc>
              </a:pPr>
              <a:endParaRPr/>
            </a:p>
          </p:txBody>
        </p:sp>
      </p:grpSp>
      <p:sp>
        <p:nvSpPr>
          <p:cNvPr id="15" name="TextBox 15"/>
          <p:cNvSpPr txBox="1"/>
          <p:nvPr/>
        </p:nvSpPr>
        <p:spPr>
          <a:xfrm rot="-391012">
            <a:off x="8722748" y="1059233"/>
            <a:ext cx="1190596" cy="604589"/>
          </a:xfrm>
          <a:prstGeom prst="rect">
            <a:avLst/>
          </a:prstGeom>
        </p:spPr>
        <p:txBody>
          <a:bodyPr lIns="0" tIns="0" rIns="0" bIns="0" rtlCol="0" anchor="t">
            <a:spAutoFit/>
          </a:bodyPr>
          <a:lstStyle/>
          <a:p>
            <a:pPr algn="ctr">
              <a:lnSpc>
                <a:spcPts val="4850"/>
              </a:lnSpc>
            </a:pPr>
            <a:r>
              <a:rPr lang="en-US" sz="3464" dirty="0">
                <a:solidFill>
                  <a:srgbClr val="FFFFFF"/>
                </a:solidFill>
                <a:latin typeface="Goudy Old Style" panose="02020502050305020303" pitchFamily="18" charset="0"/>
              </a:rPr>
              <a:t>YOU</a:t>
            </a:r>
            <a:r>
              <a:rPr lang="en-US" sz="3464" dirty="0">
                <a:solidFill>
                  <a:srgbClr val="FFFFFF"/>
                </a:solidFill>
                <a:latin typeface="League Spartan"/>
              </a:rPr>
              <a:t>!</a:t>
            </a:r>
          </a:p>
        </p:txBody>
      </p:sp>
      <p:sp>
        <p:nvSpPr>
          <p:cNvPr id="16" name="TextBox 16"/>
          <p:cNvSpPr txBox="1"/>
          <p:nvPr/>
        </p:nvSpPr>
        <p:spPr>
          <a:xfrm>
            <a:off x="9647217" y="1308100"/>
            <a:ext cx="9289898" cy="7950200"/>
          </a:xfrm>
          <a:prstGeom prst="rect">
            <a:avLst/>
          </a:prstGeom>
        </p:spPr>
        <p:txBody>
          <a:bodyPr lIns="0" tIns="0" rIns="0" bIns="0" rtlCol="0" anchor="t">
            <a:spAutoFit/>
          </a:bodyPr>
          <a:lstStyle/>
          <a:p>
            <a:pPr>
              <a:lnSpc>
                <a:spcPts val="7000"/>
              </a:lnSpc>
              <a:spcBef>
                <a:spcPct val="0"/>
              </a:spcBef>
            </a:pPr>
            <a:endParaRPr dirty="0"/>
          </a:p>
          <a:p>
            <a:pPr>
              <a:lnSpc>
                <a:spcPts val="7000"/>
              </a:lnSpc>
              <a:spcBef>
                <a:spcPct val="0"/>
              </a:spcBef>
            </a:pPr>
            <a:r>
              <a:rPr lang="en-US" sz="5000" dirty="0">
                <a:solidFill>
                  <a:srgbClr val="FFFFFF"/>
                </a:solidFill>
                <a:latin typeface="Glacial Indifference Bold"/>
              </a:rPr>
              <a:t>Norwegian</a:t>
            </a:r>
          </a:p>
          <a:p>
            <a:pPr>
              <a:lnSpc>
                <a:spcPts val="7000"/>
              </a:lnSpc>
              <a:spcBef>
                <a:spcPct val="0"/>
              </a:spcBef>
            </a:pPr>
            <a:r>
              <a:rPr lang="en-US" sz="5000" dirty="0" err="1">
                <a:solidFill>
                  <a:srgbClr val="FFFFFF"/>
                </a:solidFill>
                <a:latin typeface="Glacial Indifference"/>
              </a:rPr>
              <a:t>takk</a:t>
            </a:r>
            <a:r>
              <a:rPr lang="en-US" sz="5000" dirty="0">
                <a:solidFill>
                  <a:srgbClr val="FFFFFF"/>
                </a:solidFill>
                <a:latin typeface="Glacial Indifference"/>
              </a:rPr>
              <a:t> [</a:t>
            </a:r>
            <a:r>
              <a:rPr lang="en-US" sz="5000" dirty="0" err="1">
                <a:solidFill>
                  <a:srgbClr val="FFFFFF"/>
                </a:solidFill>
                <a:latin typeface="Glacial Indifference"/>
              </a:rPr>
              <a:t>tahk</a:t>
            </a:r>
            <a:r>
              <a:rPr lang="en-US" sz="5000" dirty="0">
                <a:solidFill>
                  <a:srgbClr val="FFFFFF"/>
                </a:solidFill>
                <a:latin typeface="Glacial Indifference"/>
              </a:rPr>
              <a:t>] </a:t>
            </a:r>
          </a:p>
          <a:p>
            <a:pPr>
              <a:lnSpc>
                <a:spcPts val="7000"/>
              </a:lnSpc>
              <a:spcBef>
                <a:spcPct val="0"/>
              </a:spcBef>
            </a:pPr>
            <a:endParaRPr lang="en-US" sz="5000" dirty="0">
              <a:solidFill>
                <a:srgbClr val="FFFFFF"/>
              </a:solidFill>
              <a:latin typeface="Glacial Indifference"/>
            </a:endParaRPr>
          </a:p>
          <a:p>
            <a:pPr>
              <a:lnSpc>
                <a:spcPts val="7000"/>
              </a:lnSpc>
              <a:spcBef>
                <a:spcPct val="0"/>
              </a:spcBef>
            </a:pPr>
            <a:r>
              <a:rPr lang="en-US" sz="5000" dirty="0">
                <a:solidFill>
                  <a:srgbClr val="FFFFFF"/>
                </a:solidFill>
                <a:latin typeface="Glacial Indifference Bold"/>
              </a:rPr>
              <a:t>Polish</a:t>
            </a:r>
          </a:p>
          <a:p>
            <a:pPr>
              <a:lnSpc>
                <a:spcPts val="7000"/>
              </a:lnSpc>
              <a:spcBef>
                <a:spcPct val="0"/>
              </a:spcBef>
            </a:pPr>
            <a:r>
              <a:rPr lang="en-US" sz="5000" dirty="0" err="1">
                <a:solidFill>
                  <a:srgbClr val="FFFFFF"/>
                </a:solidFill>
                <a:latin typeface="Glacial Indifference"/>
              </a:rPr>
              <a:t>dziekuje</a:t>
            </a:r>
            <a:r>
              <a:rPr lang="en-US" sz="5000" dirty="0">
                <a:solidFill>
                  <a:srgbClr val="FFFFFF"/>
                </a:solidFill>
                <a:latin typeface="Glacial Indifference"/>
              </a:rPr>
              <a:t> (</a:t>
            </a:r>
            <a:r>
              <a:rPr lang="en-US" sz="5000" dirty="0" err="1">
                <a:solidFill>
                  <a:srgbClr val="FFFFFF"/>
                </a:solidFill>
                <a:latin typeface="Glacial Indifference"/>
              </a:rPr>
              <a:t>dsyen-koo-yeh</a:t>
            </a:r>
            <a:r>
              <a:rPr lang="en-US" sz="5000" dirty="0">
                <a:solidFill>
                  <a:srgbClr val="FFFFFF"/>
                </a:solidFill>
                <a:latin typeface="Glacial Indifference"/>
              </a:rPr>
              <a:t>) </a:t>
            </a:r>
          </a:p>
          <a:p>
            <a:pPr>
              <a:lnSpc>
                <a:spcPts val="7000"/>
              </a:lnSpc>
              <a:spcBef>
                <a:spcPct val="0"/>
              </a:spcBef>
            </a:pPr>
            <a:endParaRPr lang="en-US" sz="5000" dirty="0">
              <a:solidFill>
                <a:srgbClr val="FFFFFF"/>
              </a:solidFill>
              <a:latin typeface="Glacial Indifference"/>
            </a:endParaRPr>
          </a:p>
          <a:p>
            <a:pPr>
              <a:lnSpc>
                <a:spcPts val="7000"/>
              </a:lnSpc>
              <a:spcBef>
                <a:spcPct val="0"/>
              </a:spcBef>
            </a:pPr>
            <a:r>
              <a:rPr lang="en-US" sz="5000" dirty="0">
                <a:solidFill>
                  <a:srgbClr val="FFFFFF"/>
                </a:solidFill>
                <a:latin typeface="Glacial Indifference Bold"/>
              </a:rPr>
              <a:t>Portuguese</a:t>
            </a:r>
          </a:p>
          <a:p>
            <a:pPr>
              <a:lnSpc>
                <a:spcPts val="7000"/>
              </a:lnSpc>
              <a:spcBef>
                <a:spcPct val="0"/>
              </a:spcBef>
            </a:pPr>
            <a:r>
              <a:rPr lang="en-US" sz="5000" dirty="0">
                <a:solidFill>
                  <a:srgbClr val="FFFFFF"/>
                </a:solidFill>
                <a:latin typeface="Glacial Indifference"/>
              </a:rPr>
              <a:t>obrigado [oh-</a:t>
            </a:r>
            <a:r>
              <a:rPr lang="en-US" sz="5000" dirty="0" err="1">
                <a:solidFill>
                  <a:srgbClr val="FFFFFF"/>
                </a:solidFill>
                <a:latin typeface="Glacial Indifference"/>
              </a:rPr>
              <a:t>bree</a:t>
            </a:r>
            <a:r>
              <a:rPr lang="en-US" sz="5000" dirty="0">
                <a:solidFill>
                  <a:srgbClr val="FFFFFF"/>
                </a:solidFill>
                <a:latin typeface="Glacial Indifference"/>
              </a:rPr>
              <a:t>-</a:t>
            </a:r>
            <a:r>
              <a:rPr lang="en-US" sz="5000" dirty="0" err="1">
                <a:solidFill>
                  <a:srgbClr val="FFFFFF"/>
                </a:solidFill>
                <a:latin typeface="Glacial Indifference"/>
              </a:rPr>
              <a:t>gah-doh</a:t>
            </a:r>
            <a:r>
              <a:rPr lang="en-US" sz="5000" dirty="0">
                <a:solidFill>
                  <a:srgbClr val="FFFFFF"/>
                </a:solidFill>
                <a:latin typeface="Glacial Indifference"/>
              </a:rPr>
              <a:t>]</a:t>
            </a:r>
          </a:p>
        </p:txBody>
      </p:sp>
      <p:sp>
        <p:nvSpPr>
          <p:cNvPr id="17" name="TextBox 17"/>
          <p:cNvSpPr txBox="1"/>
          <p:nvPr/>
        </p:nvSpPr>
        <p:spPr>
          <a:xfrm>
            <a:off x="629233" y="1614525"/>
            <a:ext cx="8018890" cy="7950200"/>
          </a:xfrm>
          <a:prstGeom prst="rect">
            <a:avLst/>
          </a:prstGeom>
        </p:spPr>
        <p:txBody>
          <a:bodyPr lIns="0" tIns="0" rIns="0" bIns="0" rtlCol="0" anchor="t">
            <a:spAutoFit/>
          </a:bodyPr>
          <a:lstStyle/>
          <a:p>
            <a:pPr>
              <a:lnSpc>
                <a:spcPts val="7000"/>
              </a:lnSpc>
              <a:spcBef>
                <a:spcPct val="0"/>
              </a:spcBef>
            </a:pPr>
            <a:r>
              <a:rPr lang="en-US" sz="5000" dirty="0">
                <a:solidFill>
                  <a:srgbClr val="FFFFFF"/>
                </a:solidFill>
                <a:latin typeface="Glacial Indifference Bold"/>
              </a:rPr>
              <a:t>Japanese</a:t>
            </a:r>
          </a:p>
          <a:p>
            <a:pPr>
              <a:lnSpc>
                <a:spcPts val="7000"/>
              </a:lnSpc>
              <a:spcBef>
                <a:spcPct val="0"/>
              </a:spcBef>
            </a:pPr>
            <a:r>
              <a:rPr lang="en-US" sz="5000" dirty="0" err="1">
                <a:solidFill>
                  <a:srgbClr val="FFFFFF"/>
                </a:solidFill>
                <a:latin typeface="Glacial Indifference"/>
              </a:rPr>
              <a:t>arigatou</a:t>
            </a:r>
            <a:r>
              <a:rPr lang="en-US" sz="5000" dirty="0">
                <a:solidFill>
                  <a:srgbClr val="FFFFFF"/>
                </a:solidFill>
                <a:latin typeface="Glacial Indifference"/>
              </a:rPr>
              <a:t> [</a:t>
            </a:r>
            <a:r>
              <a:rPr lang="en-US" sz="5000" dirty="0" err="1">
                <a:solidFill>
                  <a:srgbClr val="FFFFFF"/>
                </a:solidFill>
                <a:latin typeface="Glacial Indifference"/>
              </a:rPr>
              <a:t>ahree</a:t>
            </a:r>
            <a:r>
              <a:rPr lang="en-US" sz="5000" dirty="0">
                <a:solidFill>
                  <a:srgbClr val="FFFFFF"/>
                </a:solidFill>
                <a:latin typeface="Glacial Indifference"/>
              </a:rPr>
              <a:t>-</a:t>
            </a:r>
            <a:r>
              <a:rPr lang="en-US" sz="5000" dirty="0" err="1">
                <a:solidFill>
                  <a:srgbClr val="FFFFFF"/>
                </a:solidFill>
                <a:latin typeface="Glacial Indifference"/>
              </a:rPr>
              <a:t>gah</a:t>
            </a:r>
            <a:r>
              <a:rPr lang="en-US" sz="5000" dirty="0">
                <a:solidFill>
                  <a:srgbClr val="FFFFFF"/>
                </a:solidFill>
                <a:latin typeface="Glacial Indifference"/>
              </a:rPr>
              <a:t>-tow] </a:t>
            </a:r>
          </a:p>
          <a:p>
            <a:pPr>
              <a:lnSpc>
                <a:spcPts val="7000"/>
              </a:lnSpc>
              <a:spcBef>
                <a:spcPct val="0"/>
              </a:spcBef>
            </a:pPr>
            <a:endParaRPr lang="en-US" sz="5000" dirty="0">
              <a:solidFill>
                <a:srgbClr val="FFFFFF"/>
              </a:solidFill>
              <a:latin typeface="Glacial Indifference"/>
            </a:endParaRPr>
          </a:p>
          <a:p>
            <a:pPr>
              <a:lnSpc>
                <a:spcPts val="7000"/>
              </a:lnSpc>
              <a:spcBef>
                <a:spcPct val="0"/>
              </a:spcBef>
            </a:pPr>
            <a:r>
              <a:rPr lang="en-US" sz="5000" dirty="0">
                <a:solidFill>
                  <a:srgbClr val="FFFFFF"/>
                </a:solidFill>
                <a:latin typeface="Glacial Indifference Bold"/>
              </a:rPr>
              <a:t>Korean</a:t>
            </a:r>
          </a:p>
          <a:p>
            <a:pPr>
              <a:lnSpc>
                <a:spcPts val="7000"/>
              </a:lnSpc>
              <a:spcBef>
                <a:spcPct val="0"/>
              </a:spcBef>
            </a:pPr>
            <a:r>
              <a:rPr lang="en-US" sz="5000" dirty="0" err="1">
                <a:solidFill>
                  <a:srgbClr val="FFFFFF"/>
                </a:solidFill>
                <a:latin typeface="Glacial Indifference"/>
              </a:rPr>
              <a:t>kamsa</a:t>
            </a:r>
            <a:r>
              <a:rPr lang="en-US" sz="5000" dirty="0">
                <a:solidFill>
                  <a:srgbClr val="FFFFFF"/>
                </a:solidFill>
                <a:latin typeface="Glacial Indifference"/>
              </a:rPr>
              <a:t> </a:t>
            </a:r>
            <a:r>
              <a:rPr lang="en-US" sz="5000" dirty="0" err="1">
                <a:solidFill>
                  <a:srgbClr val="FFFFFF"/>
                </a:solidFill>
                <a:latin typeface="Glacial Indifference"/>
              </a:rPr>
              <a:t>hamnida</a:t>
            </a:r>
            <a:endParaRPr lang="en-US" sz="5000" dirty="0">
              <a:solidFill>
                <a:srgbClr val="FFFFFF"/>
              </a:solidFill>
              <a:latin typeface="Glacial Indifference"/>
            </a:endParaRPr>
          </a:p>
          <a:p>
            <a:pPr>
              <a:lnSpc>
                <a:spcPts val="7000"/>
              </a:lnSpc>
              <a:spcBef>
                <a:spcPct val="0"/>
              </a:spcBef>
            </a:pPr>
            <a:r>
              <a:rPr lang="en-US" sz="5000" dirty="0">
                <a:solidFill>
                  <a:srgbClr val="FFFFFF"/>
                </a:solidFill>
                <a:latin typeface="Glacial Indifference"/>
              </a:rPr>
              <a:t>[</a:t>
            </a:r>
            <a:r>
              <a:rPr lang="en-US" sz="5000" dirty="0" err="1">
                <a:solidFill>
                  <a:srgbClr val="FFFFFF"/>
                </a:solidFill>
                <a:latin typeface="Glacial Indifference"/>
              </a:rPr>
              <a:t>kahm-sah</a:t>
            </a:r>
            <a:r>
              <a:rPr lang="en-US" sz="5000" dirty="0">
                <a:solidFill>
                  <a:srgbClr val="FFFFFF"/>
                </a:solidFill>
                <a:latin typeface="Glacial Indifference"/>
              </a:rPr>
              <a:t> ham-nee-da] </a:t>
            </a:r>
          </a:p>
          <a:p>
            <a:pPr>
              <a:lnSpc>
                <a:spcPts val="7000"/>
              </a:lnSpc>
              <a:spcBef>
                <a:spcPct val="0"/>
              </a:spcBef>
            </a:pPr>
            <a:endParaRPr lang="en-US" sz="5000" dirty="0">
              <a:solidFill>
                <a:srgbClr val="FFFFFF"/>
              </a:solidFill>
              <a:latin typeface="Glacial Indifference"/>
            </a:endParaRPr>
          </a:p>
          <a:p>
            <a:pPr>
              <a:lnSpc>
                <a:spcPts val="7000"/>
              </a:lnSpc>
              <a:spcBef>
                <a:spcPct val="0"/>
              </a:spcBef>
            </a:pPr>
            <a:r>
              <a:rPr lang="en-US" sz="5000" dirty="0">
                <a:solidFill>
                  <a:srgbClr val="FFFFFF"/>
                </a:solidFill>
                <a:latin typeface="Glacial Indifference Bold"/>
              </a:rPr>
              <a:t>Mandarin</a:t>
            </a:r>
          </a:p>
          <a:p>
            <a:pPr>
              <a:lnSpc>
                <a:spcPts val="7000"/>
              </a:lnSpc>
              <a:spcBef>
                <a:spcPct val="0"/>
              </a:spcBef>
            </a:pPr>
            <a:r>
              <a:rPr lang="en-US" sz="5000" dirty="0" err="1">
                <a:solidFill>
                  <a:srgbClr val="FFFFFF"/>
                </a:solidFill>
                <a:latin typeface="Glacial Indifference"/>
              </a:rPr>
              <a:t>xièxie</a:t>
            </a:r>
            <a:r>
              <a:rPr lang="en-US" sz="5000" dirty="0">
                <a:solidFill>
                  <a:srgbClr val="FFFFFF"/>
                </a:solidFill>
                <a:latin typeface="Glacial Indifference"/>
              </a:rPr>
              <a:t> [</a:t>
            </a:r>
            <a:r>
              <a:rPr lang="en-US" sz="5000" dirty="0" err="1">
                <a:solidFill>
                  <a:srgbClr val="FFFFFF"/>
                </a:solidFill>
                <a:latin typeface="Glacial Indifference"/>
              </a:rPr>
              <a:t>shieh-shieh</a:t>
            </a:r>
            <a:r>
              <a:rPr lang="en-US" sz="5000" dirty="0">
                <a:solidFill>
                  <a:srgbClr val="FFFFFF"/>
                </a:solidFill>
                <a:latin typeface="Glacial Indifference"/>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BAFC6"/>
        </a:solidFill>
        <a:effectLst/>
      </p:bgPr>
    </p:bg>
    <p:spTree>
      <p:nvGrpSpPr>
        <p:cNvPr id="1" name=""/>
        <p:cNvGrpSpPr/>
        <p:nvPr/>
      </p:nvGrpSpPr>
      <p:grpSpPr>
        <a:xfrm>
          <a:off x="0" y="0"/>
          <a:ext cx="0" cy="0"/>
          <a:chOff x="0" y="0"/>
          <a:chExt cx="0" cy="0"/>
        </a:xfrm>
      </p:grpSpPr>
      <p:grpSp>
        <p:nvGrpSpPr>
          <p:cNvPr id="2" name="Group 2"/>
          <p:cNvGrpSpPr/>
          <p:nvPr/>
        </p:nvGrpSpPr>
        <p:grpSpPr>
          <a:xfrm rot="-337218">
            <a:off x="7217378" y="396533"/>
            <a:ext cx="1912149" cy="901946"/>
            <a:chOff x="0" y="0"/>
            <a:chExt cx="1599004" cy="754238"/>
          </a:xfrm>
        </p:grpSpPr>
        <p:sp>
          <p:nvSpPr>
            <p:cNvPr id="3" name="Freeform 3"/>
            <p:cNvSpPr/>
            <p:nvPr/>
          </p:nvSpPr>
          <p:spPr>
            <a:xfrm>
              <a:off x="0" y="0"/>
              <a:ext cx="1599004" cy="754238"/>
            </a:xfrm>
            <a:custGeom>
              <a:avLst/>
              <a:gdLst/>
              <a:ahLst/>
              <a:cxnLst/>
              <a:rect l="l" t="t" r="r" b="b"/>
              <a:pathLst>
                <a:path w="1599004" h="754238">
                  <a:moveTo>
                    <a:pt x="202440" y="0"/>
                  </a:moveTo>
                  <a:lnTo>
                    <a:pt x="1396564" y="0"/>
                  </a:lnTo>
                  <a:cubicBezTo>
                    <a:pt x="1450254" y="0"/>
                    <a:pt x="1501746" y="21328"/>
                    <a:pt x="1539711" y="59293"/>
                  </a:cubicBezTo>
                  <a:cubicBezTo>
                    <a:pt x="1577676" y="97258"/>
                    <a:pt x="1599004" y="148750"/>
                    <a:pt x="1599004" y="202440"/>
                  </a:cubicBezTo>
                  <a:lnTo>
                    <a:pt x="1599004" y="551798"/>
                  </a:lnTo>
                  <a:cubicBezTo>
                    <a:pt x="1599004" y="605488"/>
                    <a:pt x="1577676" y="656980"/>
                    <a:pt x="1539711" y="694945"/>
                  </a:cubicBezTo>
                  <a:cubicBezTo>
                    <a:pt x="1501746" y="732910"/>
                    <a:pt x="1450254" y="754238"/>
                    <a:pt x="1396564" y="754238"/>
                  </a:cubicBezTo>
                  <a:lnTo>
                    <a:pt x="202440" y="754238"/>
                  </a:lnTo>
                  <a:cubicBezTo>
                    <a:pt x="148750" y="754238"/>
                    <a:pt x="97258" y="732910"/>
                    <a:pt x="59293" y="694945"/>
                  </a:cubicBezTo>
                  <a:cubicBezTo>
                    <a:pt x="21328" y="656980"/>
                    <a:pt x="0" y="605488"/>
                    <a:pt x="0" y="551798"/>
                  </a:cubicBezTo>
                  <a:lnTo>
                    <a:pt x="0" y="202440"/>
                  </a:lnTo>
                  <a:cubicBezTo>
                    <a:pt x="0" y="148750"/>
                    <a:pt x="21328" y="97258"/>
                    <a:pt x="59293" y="59293"/>
                  </a:cubicBezTo>
                  <a:cubicBezTo>
                    <a:pt x="97258" y="21328"/>
                    <a:pt x="148750" y="0"/>
                    <a:pt x="202440" y="0"/>
                  </a:cubicBezTo>
                  <a:close/>
                </a:path>
              </a:pathLst>
            </a:custGeom>
            <a:solidFill>
              <a:srgbClr val="FFFFFF"/>
            </a:solidFill>
          </p:spPr>
        </p:sp>
        <p:sp>
          <p:nvSpPr>
            <p:cNvPr id="4" name="TextBox 4"/>
            <p:cNvSpPr txBox="1"/>
            <p:nvPr/>
          </p:nvSpPr>
          <p:spPr>
            <a:xfrm>
              <a:off x="0" y="-38100"/>
              <a:ext cx="1599004" cy="79233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337218">
            <a:off x="7134804" y="330404"/>
            <a:ext cx="1926199" cy="903249"/>
            <a:chOff x="0" y="0"/>
            <a:chExt cx="1610754" cy="755328"/>
          </a:xfrm>
        </p:grpSpPr>
        <p:sp>
          <p:nvSpPr>
            <p:cNvPr id="6" name="Freeform 6"/>
            <p:cNvSpPr/>
            <p:nvPr/>
          </p:nvSpPr>
          <p:spPr>
            <a:xfrm>
              <a:off x="0" y="0"/>
              <a:ext cx="1610754" cy="755328"/>
            </a:xfrm>
            <a:custGeom>
              <a:avLst/>
              <a:gdLst/>
              <a:ahLst/>
              <a:cxnLst/>
              <a:rect l="l" t="t" r="r" b="b"/>
              <a:pathLst>
                <a:path w="1610754" h="755328">
                  <a:moveTo>
                    <a:pt x="200964" y="0"/>
                  </a:moveTo>
                  <a:lnTo>
                    <a:pt x="1409790" y="0"/>
                  </a:lnTo>
                  <a:cubicBezTo>
                    <a:pt x="1520779" y="0"/>
                    <a:pt x="1610754" y="89974"/>
                    <a:pt x="1610754" y="200964"/>
                  </a:cubicBezTo>
                  <a:lnTo>
                    <a:pt x="1610754" y="554364"/>
                  </a:lnTo>
                  <a:cubicBezTo>
                    <a:pt x="1610754" y="665353"/>
                    <a:pt x="1520779" y="755328"/>
                    <a:pt x="1409790" y="755328"/>
                  </a:cubicBezTo>
                  <a:lnTo>
                    <a:pt x="200964" y="755328"/>
                  </a:lnTo>
                  <a:cubicBezTo>
                    <a:pt x="89974" y="755328"/>
                    <a:pt x="0" y="665353"/>
                    <a:pt x="0" y="554364"/>
                  </a:cubicBezTo>
                  <a:lnTo>
                    <a:pt x="0" y="200964"/>
                  </a:lnTo>
                  <a:cubicBezTo>
                    <a:pt x="0" y="89974"/>
                    <a:pt x="89974" y="0"/>
                    <a:pt x="200964" y="0"/>
                  </a:cubicBezTo>
                  <a:close/>
                </a:path>
              </a:pathLst>
            </a:custGeom>
            <a:solidFill>
              <a:srgbClr val="0D4C57"/>
            </a:solidFill>
          </p:spPr>
        </p:sp>
        <p:sp>
          <p:nvSpPr>
            <p:cNvPr id="7" name="TextBox 7"/>
            <p:cNvSpPr txBox="1"/>
            <p:nvPr/>
          </p:nvSpPr>
          <p:spPr>
            <a:xfrm>
              <a:off x="0" y="-38100"/>
              <a:ext cx="1610754" cy="793428"/>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rot="-337218">
            <a:off x="7216797" y="527443"/>
            <a:ext cx="1757233" cy="584137"/>
          </a:xfrm>
          <a:prstGeom prst="rect">
            <a:avLst/>
          </a:prstGeom>
        </p:spPr>
        <p:txBody>
          <a:bodyPr lIns="0" tIns="0" rIns="0" bIns="0" rtlCol="0" anchor="t">
            <a:spAutoFit/>
          </a:bodyPr>
          <a:lstStyle/>
          <a:p>
            <a:pPr algn="ctr">
              <a:lnSpc>
                <a:spcPts val="4850"/>
              </a:lnSpc>
            </a:pPr>
            <a:r>
              <a:rPr lang="en-US" sz="3464" dirty="0">
                <a:solidFill>
                  <a:srgbClr val="FFFFFF"/>
                </a:solidFill>
                <a:latin typeface="Goudy Old Style" panose="02020502050305020303" pitchFamily="18" charset="0"/>
              </a:rPr>
              <a:t>THANK</a:t>
            </a:r>
          </a:p>
        </p:txBody>
      </p:sp>
      <p:grpSp>
        <p:nvGrpSpPr>
          <p:cNvPr id="9" name="Group 9"/>
          <p:cNvGrpSpPr/>
          <p:nvPr/>
        </p:nvGrpSpPr>
        <p:grpSpPr>
          <a:xfrm rot="-327414">
            <a:off x="8681526" y="989577"/>
            <a:ext cx="1352719" cy="766988"/>
            <a:chOff x="0" y="0"/>
            <a:chExt cx="1943129" cy="1101749"/>
          </a:xfrm>
        </p:grpSpPr>
        <p:sp>
          <p:nvSpPr>
            <p:cNvPr id="10" name="Freeform 10"/>
            <p:cNvSpPr/>
            <p:nvPr/>
          </p:nvSpPr>
          <p:spPr>
            <a:xfrm>
              <a:off x="0" y="0"/>
              <a:ext cx="1943129" cy="1101750"/>
            </a:xfrm>
            <a:custGeom>
              <a:avLst/>
              <a:gdLst/>
              <a:ahLst/>
              <a:cxnLst/>
              <a:rect l="l" t="t" r="r" b="b"/>
              <a:pathLst>
                <a:path w="1943129" h="1101750">
                  <a:moveTo>
                    <a:pt x="286161" y="0"/>
                  </a:moveTo>
                  <a:lnTo>
                    <a:pt x="1656968" y="0"/>
                  </a:lnTo>
                  <a:cubicBezTo>
                    <a:pt x="1732862" y="0"/>
                    <a:pt x="1805649" y="30149"/>
                    <a:pt x="1859314" y="83815"/>
                  </a:cubicBezTo>
                  <a:cubicBezTo>
                    <a:pt x="1912980" y="137480"/>
                    <a:pt x="1943129" y="210267"/>
                    <a:pt x="1943129" y="286161"/>
                  </a:cubicBezTo>
                  <a:lnTo>
                    <a:pt x="1943129" y="815588"/>
                  </a:lnTo>
                  <a:cubicBezTo>
                    <a:pt x="1943129" y="891483"/>
                    <a:pt x="1912980" y="964269"/>
                    <a:pt x="1859314" y="1017935"/>
                  </a:cubicBezTo>
                  <a:cubicBezTo>
                    <a:pt x="1805649" y="1071600"/>
                    <a:pt x="1732862" y="1101750"/>
                    <a:pt x="1656968" y="1101750"/>
                  </a:cubicBezTo>
                  <a:lnTo>
                    <a:pt x="286161" y="1101750"/>
                  </a:lnTo>
                  <a:cubicBezTo>
                    <a:pt x="128119" y="1101750"/>
                    <a:pt x="0" y="973631"/>
                    <a:pt x="0" y="815588"/>
                  </a:cubicBezTo>
                  <a:lnTo>
                    <a:pt x="0" y="286161"/>
                  </a:lnTo>
                  <a:cubicBezTo>
                    <a:pt x="0" y="210267"/>
                    <a:pt x="30149" y="137480"/>
                    <a:pt x="83815" y="83815"/>
                  </a:cubicBezTo>
                  <a:cubicBezTo>
                    <a:pt x="137480" y="30149"/>
                    <a:pt x="210267" y="0"/>
                    <a:pt x="286161" y="0"/>
                  </a:cubicBezTo>
                  <a:close/>
                </a:path>
              </a:pathLst>
            </a:custGeom>
            <a:solidFill>
              <a:srgbClr val="FFFFFF"/>
            </a:solidFill>
          </p:spPr>
        </p:sp>
        <p:sp>
          <p:nvSpPr>
            <p:cNvPr id="11" name="TextBox 11"/>
            <p:cNvSpPr txBox="1"/>
            <p:nvPr/>
          </p:nvSpPr>
          <p:spPr>
            <a:xfrm>
              <a:off x="0" y="-38100"/>
              <a:ext cx="1943129" cy="1139849"/>
            </a:xfrm>
            <a:prstGeom prst="rect">
              <a:avLst/>
            </a:prstGeom>
          </p:spPr>
          <p:txBody>
            <a:bodyPr lIns="29573" tIns="29573" rIns="29573" bIns="29573" rtlCol="0" anchor="ctr"/>
            <a:lstStyle/>
            <a:p>
              <a:pPr algn="ctr">
                <a:lnSpc>
                  <a:spcPts val="2660"/>
                </a:lnSpc>
              </a:pPr>
              <a:endParaRPr/>
            </a:p>
          </p:txBody>
        </p:sp>
      </p:grpSp>
      <p:grpSp>
        <p:nvGrpSpPr>
          <p:cNvPr id="12" name="Group 12"/>
          <p:cNvGrpSpPr/>
          <p:nvPr/>
        </p:nvGrpSpPr>
        <p:grpSpPr>
          <a:xfrm rot="-341461">
            <a:off x="8615770" y="913337"/>
            <a:ext cx="1366373" cy="777673"/>
            <a:chOff x="0" y="0"/>
            <a:chExt cx="1962743" cy="1117098"/>
          </a:xfrm>
        </p:grpSpPr>
        <p:sp>
          <p:nvSpPr>
            <p:cNvPr id="13" name="Freeform 13"/>
            <p:cNvSpPr/>
            <p:nvPr/>
          </p:nvSpPr>
          <p:spPr>
            <a:xfrm>
              <a:off x="0" y="0"/>
              <a:ext cx="1962743" cy="1117098"/>
            </a:xfrm>
            <a:custGeom>
              <a:avLst/>
              <a:gdLst/>
              <a:ahLst/>
              <a:cxnLst/>
              <a:rect l="l" t="t" r="r" b="b"/>
              <a:pathLst>
                <a:path w="1962743" h="1117098">
                  <a:moveTo>
                    <a:pt x="283302" y="0"/>
                  </a:moveTo>
                  <a:lnTo>
                    <a:pt x="1679441" y="0"/>
                  </a:lnTo>
                  <a:cubicBezTo>
                    <a:pt x="1835904" y="0"/>
                    <a:pt x="1962743" y="126839"/>
                    <a:pt x="1962743" y="283302"/>
                  </a:cubicBezTo>
                  <a:lnTo>
                    <a:pt x="1962743" y="833796"/>
                  </a:lnTo>
                  <a:cubicBezTo>
                    <a:pt x="1962743" y="908933"/>
                    <a:pt x="1932895" y="980991"/>
                    <a:pt x="1879766" y="1034121"/>
                  </a:cubicBezTo>
                  <a:cubicBezTo>
                    <a:pt x="1826636" y="1087250"/>
                    <a:pt x="1754577" y="1117098"/>
                    <a:pt x="1679441" y="1117098"/>
                  </a:cubicBezTo>
                  <a:lnTo>
                    <a:pt x="283302" y="1117098"/>
                  </a:lnTo>
                  <a:cubicBezTo>
                    <a:pt x="126839" y="1117098"/>
                    <a:pt x="0" y="990260"/>
                    <a:pt x="0" y="833796"/>
                  </a:cubicBezTo>
                  <a:lnTo>
                    <a:pt x="0" y="283302"/>
                  </a:lnTo>
                  <a:cubicBezTo>
                    <a:pt x="0" y="126839"/>
                    <a:pt x="126839" y="0"/>
                    <a:pt x="283302" y="0"/>
                  </a:cubicBezTo>
                  <a:close/>
                </a:path>
              </a:pathLst>
            </a:custGeom>
            <a:solidFill>
              <a:srgbClr val="FCBF49"/>
            </a:solidFill>
          </p:spPr>
        </p:sp>
        <p:sp>
          <p:nvSpPr>
            <p:cNvPr id="14" name="TextBox 14"/>
            <p:cNvSpPr txBox="1"/>
            <p:nvPr/>
          </p:nvSpPr>
          <p:spPr>
            <a:xfrm>
              <a:off x="0" y="342900"/>
              <a:ext cx="1962743" cy="774198"/>
            </a:xfrm>
            <a:prstGeom prst="rect">
              <a:avLst/>
            </a:prstGeom>
          </p:spPr>
          <p:txBody>
            <a:bodyPr lIns="25400" tIns="25400" rIns="25400" bIns="25400" rtlCol="0" anchor="ctr"/>
            <a:lstStyle/>
            <a:p>
              <a:pPr algn="ctr">
                <a:lnSpc>
                  <a:spcPts val="9570"/>
                </a:lnSpc>
              </a:pPr>
              <a:endParaRPr/>
            </a:p>
          </p:txBody>
        </p:sp>
      </p:grpSp>
      <p:sp>
        <p:nvSpPr>
          <p:cNvPr id="15" name="TextBox 15"/>
          <p:cNvSpPr txBox="1"/>
          <p:nvPr/>
        </p:nvSpPr>
        <p:spPr>
          <a:xfrm rot="-391012">
            <a:off x="8722748" y="1059233"/>
            <a:ext cx="1190596" cy="604589"/>
          </a:xfrm>
          <a:prstGeom prst="rect">
            <a:avLst/>
          </a:prstGeom>
        </p:spPr>
        <p:txBody>
          <a:bodyPr lIns="0" tIns="0" rIns="0" bIns="0" rtlCol="0" anchor="t">
            <a:spAutoFit/>
          </a:bodyPr>
          <a:lstStyle/>
          <a:p>
            <a:pPr algn="ctr">
              <a:lnSpc>
                <a:spcPts val="4850"/>
              </a:lnSpc>
            </a:pPr>
            <a:r>
              <a:rPr lang="en-US" sz="3464" dirty="0">
                <a:solidFill>
                  <a:srgbClr val="FFFFFF"/>
                </a:solidFill>
                <a:latin typeface="Goudy Old Style" panose="02020502050305020303" pitchFamily="18" charset="0"/>
              </a:rPr>
              <a:t>YOU</a:t>
            </a:r>
            <a:r>
              <a:rPr lang="en-US" sz="3464" dirty="0">
                <a:solidFill>
                  <a:srgbClr val="FFFFFF"/>
                </a:solidFill>
                <a:latin typeface="League Spartan"/>
              </a:rPr>
              <a:t>!</a:t>
            </a:r>
          </a:p>
        </p:txBody>
      </p:sp>
      <p:sp>
        <p:nvSpPr>
          <p:cNvPr id="16" name="TextBox 16"/>
          <p:cNvSpPr txBox="1"/>
          <p:nvPr/>
        </p:nvSpPr>
        <p:spPr>
          <a:xfrm>
            <a:off x="10785511" y="1308100"/>
            <a:ext cx="6886337" cy="7950200"/>
          </a:xfrm>
          <a:prstGeom prst="rect">
            <a:avLst/>
          </a:prstGeom>
        </p:spPr>
        <p:txBody>
          <a:bodyPr lIns="0" tIns="0" rIns="0" bIns="0" rtlCol="0" anchor="t">
            <a:spAutoFit/>
          </a:bodyPr>
          <a:lstStyle/>
          <a:p>
            <a:pPr>
              <a:lnSpc>
                <a:spcPts val="7000"/>
              </a:lnSpc>
              <a:spcBef>
                <a:spcPct val="0"/>
              </a:spcBef>
            </a:pPr>
            <a:endParaRPr/>
          </a:p>
          <a:p>
            <a:pPr>
              <a:lnSpc>
                <a:spcPts val="7000"/>
              </a:lnSpc>
              <a:spcBef>
                <a:spcPct val="0"/>
              </a:spcBef>
            </a:pPr>
            <a:r>
              <a:rPr lang="en-US" sz="5000">
                <a:solidFill>
                  <a:srgbClr val="FFFFFF"/>
                </a:solidFill>
                <a:latin typeface="Glacial Indifference Bold"/>
              </a:rPr>
              <a:t>Thai</a:t>
            </a:r>
          </a:p>
          <a:p>
            <a:pPr>
              <a:lnSpc>
                <a:spcPts val="7000"/>
              </a:lnSpc>
              <a:spcBef>
                <a:spcPct val="0"/>
              </a:spcBef>
            </a:pPr>
            <a:r>
              <a:rPr lang="en-US" sz="5000">
                <a:solidFill>
                  <a:srgbClr val="FFFFFF"/>
                </a:solidFill>
                <a:latin typeface="Glacial Indifference"/>
              </a:rPr>
              <a:t>kop khun (cap-coohn) </a:t>
            </a:r>
          </a:p>
          <a:p>
            <a:pPr>
              <a:lnSpc>
                <a:spcPts val="7000"/>
              </a:lnSpc>
              <a:spcBef>
                <a:spcPct val="0"/>
              </a:spcBef>
            </a:pPr>
            <a:endParaRPr lang="en-US" sz="5000">
              <a:solidFill>
                <a:srgbClr val="FFFFFF"/>
              </a:solidFill>
              <a:latin typeface="Glacial Indifference"/>
            </a:endParaRPr>
          </a:p>
          <a:p>
            <a:pPr>
              <a:lnSpc>
                <a:spcPts val="7000"/>
              </a:lnSpc>
              <a:spcBef>
                <a:spcPct val="0"/>
              </a:spcBef>
            </a:pPr>
            <a:r>
              <a:rPr lang="en-US" sz="5000">
                <a:solidFill>
                  <a:srgbClr val="FFFFFF"/>
                </a:solidFill>
                <a:latin typeface="Glacial Indifference Bold"/>
              </a:rPr>
              <a:t>Ukrainian</a:t>
            </a:r>
          </a:p>
          <a:p>
            <a:pPr>
              <a:lnSpc>
                <a:spcPts val="7000"/>
              </a:lnSpc>
              <a:spcBef>
                <a:spcPct val="0"/>
              </a:spcBef>
            </a:pPr>
            <a:r>
              <a:rPr lang="en-US" sz="5000">
                <a:solidFill>
                  <a:srgbClr val="FFFFFF"/>
                </a:solidFill>
                <a:latin typeface="Glacial Indifference"/>
              </a:rPr>
              <a:t>ДЯКУЮ (DYAH-koo-yoo)</a:t>
            </a:r>
          </a:p>
          <a:p>
            <a:pPr>
              <a:lnSpc>
                <a:spcPts val="7000"/>
              </a:lnSpc>
              <a:spcBef>
                <a:spcPct val="0"/>
              </a:spcBef>
            </a:pPr>
            <a:r>
              <a:rPr lang="en-US" sz="5000">
                <a:solidFill>
                  <a:srgbClr val="FFFFFF"/>
                </a:solidFill>
                <a:latin typeface="Glacial Indifference"/>
              </a:rPr>
              <a:t> </a:t>
            </a:r>
          </a:p>
          <a:p>
            <a:pPr>
              <a:lnSpc>
                <a:spcPts val="7000"/>
              </a:lnSpc>
              <a:spcBef>
                <a:spcPct val="0"/>
              </a:spcBef>
            </a:pPr>
            <a:r>
              <a:rPr lang="en-US" sz="5000">
                <a:solidFill>
                  <a:srgbClr val="FFFFFF"/>
                </a:solidFill>
                <a:latin typeface="Glacial Indifference Bold"/>
              </a:rPr>
              <a:t>Welsh</a:t>
            </a:r>
          </a:p>
          <a:p>
            <a:pPr>
              <a:lnSpc>
                <a:spcPts val="7000"/>
              </a:lnSpc>
              <a:spcBef>
                <a:spcPct val="0"/>
              </a:spcBef>
            </a:pPr>
            <a:r>
              <a:rPr lang="en-US" sz="5000">
                <a:solidFill>
                  <a:srgbClr val="FFFFFF"/>
                </a:solidFill>
                <a:latin typeface="Glacial Indifference"/>
              </a:rPr>
              <a:t>diolch (DEE-ol’ch)</a:t>
            </a:r>
          </a:p>
        </p:txBody>
      </p:sp>
      <p:sp>
        <p:nvSpPr>
          <p:cNvPr id="17" name="TextBox 17"/>
          <p:cNvSpPr txBox="1"/>
          <p:nvPr/>
        </p:nvSpPr>
        <p:spPr>
          <a:xfrm>
            <a:off x="666529" y="2193925"/>
            <a:ext cx="8033147" cy="7950200"/>
          </a:xfrm>
          <a:prstGeom prst="rect">
            <a:avLst/>
          </a:prstGeom>
        </p:spPr>
        <p:txBody>
          <a:bodyPr lIns="0" tIns="0" rIns="0" bIns="0" rtlCol="0" anchor="t">
            <a:spAutoFit/>
          </a:bodyPr>
          <a:lstStyle/>
          <a:p>
            <a:pPr>
              <a:lnSpc>
                <a:spcPts val="7000"/>
              </a:lnSpc>
              <a:spcBef>
                <a:spcPct val="0"/>
              </a:spcBef>
            </a:pPr>
            <a:r>
              <a:rPr lang="en-US" sz="5000" dirty="0">
                <a:solidFill>
                  <a:srgbClr val="FFFFFF"/>
                </a:solidFill>
                <a:latin typeface="Glacial Indifference Bold"/>
              </a:rPr>
              <a:t>Romanian</a:t>
            </a:r>
          </a:p>
          <a:p>
            <a:pPr>
              <a:lnSpc>
                <a:spcPts val="7000"/>
              </a:lnSpc>
              <a:spcBef>
                <a:spcPct val="0"/>
              </a:spcBef>
            </a:pPr>
            <a:r>
              <a:rPr lang="en-US" sz="5000" dirty="0" err="1">
                <a:solidFill>
                  <a:srgbClr val="FFFFFF"/>
                </a:solidFill>
                <a:latin typeface="Glacial Indifference"/>
              </a:rPr>
              <a:t>mulţumesc</a:t>
            </a:r>
            <a:r>
              <a:rPr lang="en-US" sz="5000" dirty="0">
                <a:solidFill>
                  <a:srgbClr val="FFFFFF"/>
                </a:solidFill>
                <a:latin typeface="Glacial Indifference"/>
              </a:rPr>
              <a:t> (</a:t>
            </a:r>
            <a:r>
              <a:rPr lang="en-US" sz="5000" dirty="0" err="1">
                <a:solidFill>
                  <a:srgbClr val="FFFFFF"/>
                </a:solidFill>
                <a:latin typeface="Glacial Indifference"/>
              </a:rPr>
              <a:t>mool</a:t>
            </a:r>
            <a:r>
              <a:rPr lang="en-US" sz="5000" dirty="0">
                <a:solidFill>
                  <a:srgbClr val="FFFFFF"/>
                </a:solidFill>
                <a:latin typeface="Glacial Indifference"/>
              </a:rPr>
              <a:t>-</a:t>
            </a:r>
            <a:r>
              <a:rPr lang="en-US" sz="5000" dirty="0" err="1">
                <a:solidFill>
                  <a:srgbClr val="FFFFFF"/>
                </a:solidFill>
                <a:latin typeface="Glacial Indifference"/>
              </a:rPr>
              <a:t>tzoo</a:t>
            </a:r>
            <a:r>
              <a:rPr lang="en-US" sz="5000" dirty="0">
                <a:solidFill>
                  <a:srgbClr val="FFFFFF"/>
                </a:solidFill>
                <a:latin typeface="Glacial Indifference"/>
              </a:rPr>
              <a:t>-MESK)</a:t>
            </a:r>
          </a:p>
          <a:p>
            <a:pPr>
              <a:lnSpc>
                <a:spcPts val="7000"/>
              </a:lnSpc>
              <a:spcBef>
                <a:spcPct val="0"/>
              </a:spcBef>
            </a:pPr>
            <a:endParaRPr lang="en-US" sz="5000" dirty="0">
              <a:solidFill>
                <a:srgbClr val="FFFFFF"/>
              </a:solidFill>
              <a:latin typeface="Glacial Indifference"/>
            </a:endParaRPr>
          </a:p>
          <a:p>
            <a:pPr>
              <a:lnSpc>
                <a:spcPts val="7000"/>
              </a:lnSpc>
              <a:spcBef>
                <a:spcPct val="0"/>
              </a:spcBef>
            </a:pPr>
            <a:r>
              <a:rPr lang="en-US" sz="5000" dirty="0">
                <a:solidFill>
                  <a:srgbClr val="FFFFFF"/>
                </a:solidFill>
                <a:latin typeface="Glacial Indifference Bold"/>
              </a:rPr>
              <a:t>Sri</a:t>
            </a:r>
            <a:r>
              <a:rPr lang="en-US" sz="5000" dirty="0">
                <a:solidFill>
                  <a:srgbClr val="FFFFFF"/>
                </a:solidFill>
                <a:latin typeface="Glacial Indifference"/>
              </a:rPr>
              <a:t> </a:t>
            </a:r>
            <a:r>
              <a:rPr lang="en-US" sz="5000" dirty="0">
                <a:solidFill>
                  <a:srgbClr val="FFFFFF"/>
                </a:solidFill>
                <a:latin typeface="Glacial Indifference Bold"/>
              </a:rPr>
              <a:t>Lankan</a:t>
            </a:r>
          </a:p>
          <a:p>
            <a:pPr>
              <a:lnSpc>
                <a:spcPts val="7000"/>
              </a:lnSpc>
              <a:spcBef>
                <a:spcPct val="0"/>
              </a:spcBef>
            </a:pPr>
            <a:r>
              <a:rPr lang="en-US" sz="5000" dirty="0" err="1">
                <a:solidFill>
                  <a:srgbClr val="FFFFFF"/>
                </a:solidFill>
                <a:latin typeface="Glacial Indifference"/>
              </a:rPr>
              <a:t>istutiy</a:t>
            </a:r>
            <a:r>
              <a:rPr lang="en-US" sz="5000" dirty="0">
                <a:solidFill>
                  <a:srgbClr val="FFFFFF"/>
                </a:solidFill>
                <a:latin typeface="Glacial Indifference"/>
              </a:rPr>
              <a:t> [</a:t>
            </a:r>
            <a:r>
              <a:rPr lang="en-US" sz="5000" dirty="0" err="1">
                <a:solidFill>
                  <a:srgbClr val="FFFFFF"/>
                </a:solidFill>
                <a:latin typeface="Glacial Indifference"/>
              </a:rPr>
              <a:t>isst</a:t>
            </a:r>
            <a:r>
              <a:rPr lang="en-US" sz="5000" dirty="0">
                <a:solidFill>
                  <a:srgbClr val="FFFFFF"/>
                </a:solidFill>
                <a:latin typeface="Glacial Indifference"/>
              </a:rPr>
              <a:t>-too-tee] </a:t>
            </a:r>
          </a:p>
          <a:p>
            <a:pPr>
              <a:lnSpc>
                <a:spcPts val="7000"/>
              </a:lnSpc>
              <a:spcBef>
                <a:spcPct val="0"/>
              </a:spcBef>
            </a:pPr>
            <a:endParaRPr lang="en-US" sz="5000" dirty="0">
              <a:solidFill>
                <a:srgbClr val="FFFFFF"/>
              </a:solidFill>
              <a:latin typeface="Glacial Indifference"/>
            </a:endParaRPr>
          </a:p>
          <a:p>
            <a:pPr>
              <a:lnSpc>
                <a:spcPts val="7000"/>
              </a:lnSpc>
              <a:spcBef>
                <a:spcPct val="0"/>
              </a:spcBef>
            </a:pPr>
            <a:r>
              <a:rPr lang="en-US" sz="5000" dirty="0">
                <a:solidFill>
                  <a:srgbClr val="FFFFFF"/>
                </a:solidFill>
                <a:latin typeface="Glacial Indifference Bold"/>
              </a:rPr>
              <a:t>Swahili</a:t>
            </a:r>
          </a:p>
          <a:p>
            <a:pPr>
              <a:lnSpc>
                <a:spcPts val="7000"/>
              </a:lnSpc>
              <a:spcBef>
                <a:spcPct val="0"/>
              </a:spcBef>
            </a:pPr>
            <a:r>
              <a:rPr lang="en-US" sz="5000" dirty="0" err="1">
                <a:solidFill>
                  <a:srgbClr val="FFFFFF"/>
                </a:solidFill>
                <a:latin typeface="Glacial Indifference"/>
              </a:rPr>
              <a:t>asante</a:t>
            </a:r>
            <a:r>
              <a:rPr lang="en-US" sz="5000" dirty="0">
                <a:solidFill>
                  <a:srgbClr val="FFFFFF"/>
                </a:solidFill>
                <a:latin typeface="Glacial Indifference"/>
              </a:rPr>
              <a:t> [ah-sawn-</a:t>
            </a:r>
            <a:r>
              <a:rPr lang="en-US" sz="5000" dirty="0" err="1">
                <a:solidFill>
                  <a:srgbClr val="FFFFFF"/>
                </a:solidFill>
                <a:latin typeface="Glacial Indifference"/>
              </a:rPr>
              <a:t>tay</a:t>
            </a:r>
            <a:r>
              <a:rPr lang="en-US" sz="5000" dirty="0">
                <a:solidFill>
                  <a:srgbClr val="FFFFFF"/>
                </a:solidFill>
                <a:latin typeface="Glacial Indifference"/>
              </a:rPr>
              <a:t>] </a:t>
            </a:r>
          </a:p>
          <a:p>
            <a:pPr>
              <a:lnSpc>
                <a:spcPts val="7000"/>
              </a:lnSpc>
              <a:spcBef>
                <a:spcPct val="0"/>
              </a:spcBef>
            </a:pPr>
            <a:endParaRPr lang="en-US" sz="5000" dirty="0">
              <a:solidFill>
                <a:srgbClr val="FFFFFF"/>
              </a:solidFill>
              <a:latin typeface="Glacial Indifference"/>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BAFC6"/>
        </a:solidFill>
        <a:effectLst/>
      </p:bgPr>
    </p:bg>
    <p:spTree>
      <p:nvGrpSpPr>
        <p:cNvPr id="1" name=""/>
        <p:cNvGrpSpPr/>
        <p:nvPr/>
      </p:nvGrpSpPr>
      <p:grpSpPr>
        <a:xfrm>
          <a:off x="0" y="0"/>
          <a:ext cx="0" cy="0"/>
          <a:chOff x="0" y="0"/>
          <a:chExt cx="0" cy="0"/>
        </a:xfrm>
      </p:grpSpPr>
      <p:grpSp>
        <p:nvGrpSpPr>
          <p:cNvPr id="2" name="Group 2"/>
          <p:cNvGrpSpPr/>
          <p:nvPr/>
        </p:nvGrpSpPr>
        <p:grpSpPr>
          <a:xfrm rot="-337218">
            <a:off x="7217378" y="396533"/>
            <a:ext cx="1912149" cy="901946"/>
            <a:chOff x="0" y="0"/>
            <a:chExt cx="1599004" cy="754238"/>
          </a:xfrm>
        </p:grpSpPr>
        <p:sp>
          <p:nvSpPr>
            <p:cNvPr id="3" name="Freeform 3"/>
            <p:cNvSpPr/>
            <p:nvPr/>
          </p:nvSpPr>
          <p:spPr>
            <a:xfrm>
              <a:off x="0" y="0"/>
              <a:ext cx="1599004" cy="754238"/>
            </a:xfrm>
            <a:custGeom>
              <a:avLst/>
              <a:gdLst/>
              <a:ahLst/>
              <a:cxnLst/>
              <a:rect l="l" t="t" r="r" b="b"/>
              <a:pathLst>
                <a:path w="1599004" h="754238">
                  <a:moveTo>
                    <a:pt x="202440" y="0"/>
                  </a:moveTo>
                  <a:lnTo>
                    <a:pt x="1396564" y="0"/>
                  </a:lnTo>
                  <a:cubicBezTo>
                    <a:pt x="1450254" y="0"/>
                    <a:pt x="1501746" y="21328"/>
                    <a:pt x="1539711" y="59293"/>
                  </a:cubicBezTo>
                  <a:cubicBezTo>
                    <a:pt x="1577676" y="97258"/>
                    <a:pt x="1599004" y="148750"/>
                    <a:pt x="1599004" y="202440"/>
                  </a:cubicBezTo>
                  <a:lnTo>
                    <a:pt x="1599004" y="551798"/>
                  </a:lnTo>
                  <a:cubicBezTo>
                    <a:pt x="1599004" y="605488"/>
                    <a:pt x="1577676" y="656980"/>
                    <a:pt x="1539711" y="694945"/>
                  </a:cubicBezTo>
                  <a:cubicBezTo>
                    <a:pt x="1501746" y="732910"/>
                    <a:pt x="1450254" y="754238"/>
                    <a:pt x="1396564" y="754238"/>
                  </a:cubicBezTo>
                  <a:lnTo>
                    <a:pt x="202440" y="754238"/>
                  </a:lnTo>
                  <a:cubicBezTo>
                    <a:pt x="148750" y="754238"/>
                    <a:pt x="97258" y="732910"/>
                    <a:pt x="59293" y="694945"/>
                  </a:cubicBezTo>
                  <a:cubicBezTo>
                    <a:pt x="21328" y="656980"/>
                    <a:pt x="0" y="605488"/>
                    <a:pt x="0" y="551798"/>
                  </a:cubicBezTo>
                  <a:lnTo>
                    <a:pt x="0" y="202440"/>
                  </a:lnTo>
                  <a:cubicBezTo>
                    <a:pt x="0" y="148750"/>
                    <a:pt x="21328" y="97258"/>
                    <a:pt x="59293" y="59293"/>
                  </a:cubicBezTo>
                  <a:cubicBezTo>
                    <a:pt x="97258" y="21328"/>
                    <a:pt x="148750" y="0"/>
                    <a:pt x="202440" y="0"/>
                  </a:cubicBezTo>
                  <a:close/>
                </a:path>
              </a:pathLst>
            </a:custGeom>
            <a:solidFill>
              <a:srgbClr val="FFFFFF"/>
            </a:solidFill>
          </p:spPr>
        </p:sp>
        <p:sp>
          <p:nvSpPr>
            <p:cNvPr id="4" name="TextBox 4"/>
            <p:cNvSpPr txBox="1"/>
            <p:nvPr/>
          </p:nvSpPr>
          <p:spPr>
            <a:xfrm>
              <a:off x="0" y="-38100"/>
              <a:ext cx="1599004" cy="79233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337218">
            <a:off x="7134804" y="330404"/>
            <a:ext cx="1926199" cy="903249"/>
            <a:chOff x="0" y="0"/>
            <a:chExt cx="1610754" cy="755328"/>
          </a:xfrm>
        </p:grpSpPr>
        <p:sp>
          <p:nvSpPr>
            <p:cNvPr id="6" name="Freeform 6"/>
            <p:cNvSpPr/>
            <p:nvPr/>
          </p:nvSpPr>
          <p:spPr>
            <a:xfrm>
              <a:off x="0" y="0"/>
              <a:ext cx="1610754" cy="755328"/>
            </a:xfrm>
            <a:custGeom>
              <a:avLst/>
              <a:gdLst/>
              <a:ahLst/>
              <a:cxnLst/>
              <a:rect l="l" t="t" r="r" b="b"/>
              <a:pathLst>
                <a:path w="1610754" h="755328">
                  <a:moveTo>
                    <a:pt x="200964" y="0"/>
                  </a:moveTo>
                  <a:lnTo>
                    <a:pt x="1409790" y="0"/>
                  </a:lnTo>
                  <a:cubicBezTo>
                    <a:pt x="1520779" y="0"/>
                    <a:pt x="1610754" y="89974"/>
                    <a:pt x="1610754" y="200964"/>
                  </a:cubicBezTo>
                  <a:lnTo>
                    <a:pt x="1610754" y="554364"/>
                  </a:lnTo>
                  <a:cubicBezTo>
                    <a:pt x="1610754" y="665353"/>
                    <a:pt x="1520779" y="755328"/>
                    <a:pt x="1409790" y="755328"/>
                  </a:cubicBezTo>
                  <a:lnTo>
                    <a:pt x="200964" y="755328"/>
                  </a:lnTo>
                  <a:cubicBezTo>
                    <a:pt x="89974" y="755328"/>
                    <a:pt x="0" y="665353"/>
                    <a:pt x="0" y="554364"/>
                  </a:cubicBezTo>
                  <a:lnTo>
                    <a:pt x="0" y="200964"/>
                  </a:lnTo>
                  <a:cubicBezTo>
                    <a:pt x="0" y="89974"/>
                    <a:pt x="89974" y="0"/>
                    <a:pt x="200964" y="0"/>
                  </a:cubicBezTo>
                  <a:close/>
                </a:path>
              </a:pathLst>
            </a:custGeom>
            <a:solidFill>
              <a:srgbClr val="0D4C57"/>
            </a:solidFill>
          </p:spPr>
        </p:sp>
        <p:sp>
          <p:nvSpPr>
            <p:cNvPr id="7" name="TextBox 7"/>
            <p:cNvSpPr txBox="1"/>
            <p:nvPr/>
          </p:nvSpPr>
          <p:spPr>
            <a:xfrm>
              <a:off x="0" y="-38100"/>
              <a:ext cx="1610754" cy="793428"/>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rot="-337218">
            <a:off x="7216797" y="527443"/>
            <a:ext cx="1757233" cy="584137"/>
          </a:xfrm>
          <a:prstGeom prst="rect">
            <a:avLst/>
          </a:prstGeom>
        </p:spPr>
        <p:txBody>
          <a:bodyPr lIns="0" tIns="0" rIns="0" bIns="0" rtlCol="0" anchor="t">
            <a:spAutoFit/>
          </a:bodyPr>
          <a:lstStyle/>
          <a:p>
            <a:pPr algn="ctr">
              <a:lnSpc>
                <a:spcPts val="4850"/>
              </a:lnSpc>
            </a:pPr>
            <a:r>
              <a:rPr lang="en-US" sz="3464" dirty="0">
                <a:solidFill>
                  <a:srgbClr val="FFFFFF"/>
                </a:solidFill>
                <a:latin typeface="Goudy Old Style" panose="02020502050305020303" pitchFamily="18" charset="0"/>
              </a:rPr>
              <a:t>THANK</a:t>
            </a:r>
          </a:p>
        </p:txBody>
      </p:sp>
      <p:grpSp>
        <p:nvGrpSpPr>
          <p:cNvPr id="9" name="Group 9"/>
          <p:cNvGrpSpPr/>
          <p:nvPr/>
        </p:nvGrpSpPr>
        <p:grpSpPr>
          <a:xfrm rot="-327414">
            <a:off x="8681526" y="989577"/>
            <a:ext cx="1352719" cy="766988"/>
            <a:chOff x="0" y="0"/>
            <a:chExt cx="1943129" cy="1101749"/>
          </a:xfrm>
        </p:grpSpPr>
        <p:sp>
          <p:nvSpPr>
            <p:cNvPr id="10" name="Freeform 10"/>
            <p:cNvSpPr/>
            <p:nvPr/>
          </p:nvSpPr>
          <p:spPr>
            <a:xfrm>
              <a:off x="0" y="0"/>
              <a:ext cx="1943129" cy="1101750"/>
            </a:xfrm>
            <a:custGeom>
              <a:avLst/>
              <a:gdLst/>
              <a:ahLst/>
              <a:cxnLst/>
              <a:rect l="l" t="t" r="r" b="b"/>
              <a:pathLst>
                <a:path w="1943129" h="1101750">
                  <a:moveTo>
                    <a:pt x="286161" y="0"/>
                  </a:moveTo>
                  <a:lnTo>
                    <a:pt x="1656968" y="0"/>
                  </a:lnTo>
                  <a:cubicBezTo>
                    <a:pt x="1732862" y="0"/>
                    <a:pt x="1805649" y="30149"/>
                    <a:pt x="1859314" y="83815"/>
                  </a:cubicBezTo>
                  <a:cubicBezTo>
                    <a:pt x="1912980" y="137480"/>
                    <a:pt x="1943129" y="210267"/>
                    <a:pt x="1943129" y="286161"/>
                  </a:cubicBezTo>
                  <a:lnTo>
                    <a:pt x="1943129" y="815588"/>
                  </a:lnTo>
                  <a:cubicBezTo>
                    <a:pt x="1943129" y="891483"/>
                    <a:pt x="1912980" y="964269"/>
                    <a:pt x="1859314" y="1017935"/>
                  </a:cubicBezTo>
                  <a:cubicBezTo>
                    <a:pt x="1805649" y="1071600"/>
                    <a:pt x="1732862" y="1101750"/>
                    <a:pt x="1656968" y="1101750"/>
                  </a:cubicBezTo>
                  <a:lnTo>
                    <a:pt x="286161" y="1101750"/>
                  </a:lnTo>
                  <a:cubicBezTo>
                    <a:pt x="128119" y="1101750"/>
                    <a:pt x="0" y="973631"/>
                    <a:pt x="0" y="815588"/>
                  </a:cubicBezTo>
                  <a:lnTo>
                    <a:pt x="0" y="286161"/>
                  </a:lnTo>
                  <a:cubicBezTo>
                    <a:pt x="0" y="210267"/>
                    <a:pt x="30149" y="137480"/>
                    <a:pt x="83815" y="83815"/>
                  </a:cubicBezTo>
                  <a:cubicBezTo>
                    <a:pt x="137480" y="30149"/>
                    <a:pt x="210267" y="0"/>
                    <a:pt x="286161" y="0"/>
                  </a:cubicBezTo>
                  <a:close/>
                </a:path>
              </a:pathLst>
            </a:custGeom>
            <a:solidFill>
              <a:srgbClr val="FFFFFF"/>
            </a:solidFill>
          </p:spPr>
        </p:sp>
        <p:sp>
          <p:nvSpPr>
            <p:cNvPr id="11" name="TextBox 11"/>
            <p:cNvSpPr txBox="1"/>
            <p:nvPr/>
          </p:nvSpPr>
          <p:spPr>
            <a:xfrm>
              <a:off x="0" y="-38100"/>
              <a:ext cx="1943129" cy="1139849"/>
            </a:xfrm>
            <a:prstGeom prst="rect">
              <a:avLst/>
            </a:prstGeom>
          </p:spPr>
          <p:txBody>
            <a:bodyPr lIns="29573" tIns="29573" rIns="29573" bIns="29573" rtlCol="0" anchor="ctr"/>
            <a:lstStyle/>
            <a:p>
              <a:pPr algn="ctr">
                <a:lnSpc>
                  <a:spcPts val="2660"/>
                </a:lnSpc>
              </a:pPr>
              <a:endParaRPr/>
            </a:p>
          </p:txBody>
        </p:sp>
      </p:grpSp>
      <p:grpSp>
        <p:nvGrpSpPr>
          <p:cNvPr id="12" name="Group 12"/>
          <p:cNvGrpSpPr/>
          <p:nvPr/>
        </p:nvGrpSpPr>
        <p:grpSpPr>
          <a:xfrm rot="-341461">
            <a:off x="8615770" y="913337"/>
            <a:ext cx="1366373" cy="777673"/>
            <a:chOff x="0" y="0"/>
            <a:chExt cx="1962743" cy="1117098"/>
          </a:xfrm>
        </p:grpSpPr>
        <p:sp>
          <p:nvSpPr>
            <p:cNvPr id="13" name="Freeform 13"/>
            <p:cNvSpPr/>
            <p:nvPr/>
          </p:nvSpPr>
          <p:spPr>
            <a:xfrm>
              <a:off x="0" y="0"/>
              <a:ext cx="1962743" cy="1117098"/>
            </a:xfrm>
            <a:custGeom>
              <a:avLst/>
              <a:gdLst/>
              <a:ahLst/>
              <a:cxnLst/>
              <a:rect l="l" t="t" r="r" b="b"/>
              <a:pathLst>
                <a:path w="1962743" h="1117098">
                  <a:moveTo>
                    <a:pt x="283302" y="0"/>
                  </a:moveTo>
                  <a:lnTo>
                    <a:pt x="1679441" y="0"/>
                  </a:lnTo>
                  <a:cubicBezTo>
                    <a:pt x="1835904" y="0"/>
                    <a:pt x="1962743" y="126839"/>
                    <a:pt x="1962743" y="283302"/>
                  </a:cubicBezTo>
                  <a:lnTo>
                    <a:pt x="1962743" y="833796"/>
                  </a:lnTo>
                  <a:cubicBezTo>
                    <a:pt x="1962743" y="908933"/>
                    <a:pt x="1932895" y="980991"/>
                    <a:pt x="1879766" y="1034121"/>
                  </a:cubicBezTo>
                  <a:cubicBezTo>
                    <a:pt x="1826636" y="1087250"/>
                    <a:pt x="1754577" y="1117098"/>
                    <a:pt x="1679441" y="1117098"/>
                  </a:cubicBezTo>
                  <a:lnTo>
                    <a:pt x="283302" y="1117098"/>
                  </a:lnTo>
                  <a:cubicBezTo>
                    <a:pt x="126839" y="1117098"/>
                    <a:pt x="0" y="990260"/>
                    <a:pt x="0" y="833796"/>
                  </a:cubicBezTo>
                  <a:lnTo>
                    <a:pt x="0" y="283302"/>
                  </a:lnTo>
                  <a:cubicBezTo>
                    <a:pt x="0" y="126839"/>
                    <a:pt x="126839" y="0"/>
                    <a:pt x="283302" y="0"/>
                  </a:cubicBezTo>
                  <a:close/>
                </a:path>
              </a:pathLst>
            </a:custGeom>
            <a:solidFill>
              <a:srgbClr val="FCBF49"/>
            </a:solidFill>
          </p:spPr>
        </p:sp>
        <p:sp>
          <p:nvSpPr>
            <p:cNvPr id="14" name="TextBox 14"/>
            <p:cNvSpPr txBox="1"/>
            <p:nvPr/>
          </p:nvSpPr>
          <p:spPr>
            <a:xfrm>
              <a:off x="0" y="342900"/>
              <a:ext cx="1962743" cy="774198"/>
            </a:xfrm>
            <a:prstGeom prst="rect">
              <a:avLst/>
            </a:prstGeom>
          </p:spPr>
          <p:txBody>
            <a:bodyPr lIns="25400" tIns="25400" rIns="25400" bIns="25400" rtlCol="0" anchor="ctr"/>
            <a:lstStyle/>
            <a:p>
              <a:pPr algn="ctr">
                <a:lnSpc>
                  <a:spcPts val="9570"/>
                </a:lnSpc>
              </a:pPr>
              <a:endParaRPr/>
            </a:p>
          </p:txBody>
        </p:sp>
      </p:grpSp>
      <p:sp>
        <p:nvSpPr>
          <p:cNvPr id="15" name="TextBox 15"/>
          <p:cNvSpPr txBox="1"/>
          <p:nvPr/>
        </p:nvSpPr>
        <p:spPr>
          <a:xfrm rot="-391012">
            <a:off x="8722748" y="1059233"/>
            <a:ext cx="1190596" cy="604589"/>
          </a:xfrm>
          <a:prstGeom prst="rect">
            <a:avLst/>
          </a:prstGeom>
        </p:spPr>
        <p:txBody>
          <a:bodyPr lIns="0" tIns="0" rIns="0" bIns="0" rtlCol="0" anchor="t">
            <a:spAutoFit/>
          </a:bodyPr>
          <a:lstStyle/>
          <a:p>
            <a:pPr algn="ctr">
              <a:lnSpc>
                <a:spcPts val="4850"/>
              </a:lnSpc>
            </a:pPr>
            <a:r>
              <a:rPr lang="en-US" sz="3464" dirty="0">
                <a:solidFill>
                  <a:srgbClr val="FFFFFF"/>
                </a:solidFill>
                <a:latin typeface="Goudy Old Style" panose="02020502050305020303" pitchFamily="18" charset="0"/>
              </a:rPr>
              <a:t>YOU</a:t>
            </a:r>
            <a:r>
              <a:rPr lang="en-US" sz="3464" dirty="0">
                <a:solidFill>
                  <a:srgbClr val="FFFFFF"/>
                </a:solidFill>
                <a:latin typeface="League Spartan"/>
              </a:rPr>
              <a:t>!</a:t>
            </a:r>
          </a:p>
        </p:txBody>
      </p:sp>
      <p:sp>
        <p:nvSpPr>
          <p:cNvPr id="16" name="TextBox 16"/>
          <p:cNvSpPr txBox="1"/>
          <p:nvPr/>
        </p:nvSpPr>
        <p:spPr>
          <a:xfrm>
            <a:off x="1582907" y="3886834"/>
            <a:ext cx="15432100" cy="2370456"/>
          </a:xfrm>
          <a:prstGeom prst="rect">
            <a:avLst/>
          </a:prstGeom>
        </p:spPr>
        <p:txBody>
          <a:bodyPr lIns="0" tIns="0" rIns="0" bIns="0" rtlCol="0" anchor="t">
            <a:spAutoFit/>
          </a:bodyPr>
          <a:lstStyle/>
          <a:p>
            <a:pPr algn="ctr">
              <a:lnSpc>
                <a:spcPts val="9519"/>
              </a:lnSpc>
            </a:pPr>
            <a:r>
              <a:rPr lang="en-US" sz="6799">
                <a:solidFill>
                  <a:srgbClr val="FFFFFF"/>
                </a:solidFill>
                <a:latin typeface="Glacial Indifference"/>
              </a:rPr>
              <a:t>What do you think the words </a:t>
            </a:r>
          </a:p>
          <a:p>
            <a:pPr algn="ctr">
              <a:lnSpc>
                <a:spcPts val="9519"/>
              </a:lnSpc>
              <a:spcBef>
                <a:spcPct val="0"/>
              </a:spcBef>
            </a:pPr>
            <a:r>
              <a:rPr lang="en-US" sz="6799">
                <a:solidFill>
                  <a:srgbClr val="FFFFFF"/>
                </a:solidFill>
                <a:latin typeface="Glacial Indifference"/>
              </a:rPr>
              <a:t>‘thankfulness’ and ‘gratitude’ mean?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37315" y="870542"/>
            <a:ext cx="9630936" cy="4611354"/>
            <a:chOff x="0" y="0"/>
            <a:chExt cx="2536543" cy="1214513"/>
          </a:xfrm>
        </p:grpSpPr>
        <p:sp>
          <p:nvSpPr>
            <p:cNvPr id="3" name="Freeform 3"/>
            <p:cNvSpPr/>
            <p:nvPr/>
          </p:nvSpPr>
          <p:spPr>
            <a:xfrm>
              <a:off x="0" y="0"/>
              <a:ext cx="2536543" cy="1214513"/>
            </a:xfrm>
            <a:custGeom>
              <a:avLst/>
              <a:gdLst/>
              <a:ahLst/>
              <a:cxnLst/>
              <a:rect l="l" t="t" r="r" b="b"/>
              <a:pathLst>
                <a:path w="2536543" h="1214513">
                  <a:moveTo>
                    <a:pt x="0" y="0"/>
                  </a:moveTo>
                  <a:lnTo>
                    <a:pt x="2536543" y="0"/>
                  </a:lnTo>
                  <a:lnTo>
                    <a:pt x="2536543" y="1214513"/>
                  </a:lnTo>
                  <a:lnTo>
                    <a:pt x="0" y="1214513"/>
                  </a:lnTo>
                  <a:close/>
                </a:path>
              </a:pathLst>
            </a:custGeom>
            <a:solidFill>
              <a:srgbClr val="231F20"/>
            </a:solidFill>
            <a:ln w="19050" cap="sq">
              <a:solidFill>
                <a:srgbClr val="231F20"/>
              </a:solidFill>
              <a:prstDash val="solid"/>
              <a:miter/>
            </a:ln>
          </p:spPr>
        </p:sp>
        <p:sp>
          <p:nvSpPr>
            <p:cNvPr id="4" name="TextBox 4"/>
            <p:cNvSpPr txBox="1"/>
            <p:nvPr/>
          </p:nvSpPr>
          <p:spPr>
            <a:xfrm>
              <a:off x="0" y="-38100"/>
              <a:ext cx="2536543" cy="125261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398127" y="747752"/>
            <a:ext cx="9630936" cy="4611354"/>
            <a:chOff x="0" y="0"/>
            <a:chExt cx="2536543" cy="1214513"/>
          </a:xfrm>
        </p:grpSpPr>
        <p:sp>
          <p:nvSpPr>
            <p:cNvPr id="6" name="Freeform 6"/>
            <p:cNvSpPr/>
            <p:nvPr/>
          </p:nvSpPr>
          <p:spPr>
            <a:xfrm>
              <a:off x="0" y="0"/>
              <a:ext cx="2536543" cy="1214513"/>
            </a:xfrm>
            <a:custGeom>
              <a:avLst/>
              <a:gdLst/>
              <a:ahLst/>
              <a:cxnLst/>
              <a:rect l="l" t="t" r="r" b="b"/>
              <a:pathLst>
                <a:path w="2536543" h="1214513">
                  <a:moveTo>
                    <a:pt x="0" y="0"/>
                  </a:moveTo>
                  <a:lnTo>
                    <a:pt x="2536543" y="0"/>
                  </a:lnTo>
                  <a:lnTo>
                    <a:pt x="2536543" y="1214513"/>
                  </a:lnTo>
                  <a:lnTo>
                    <a:pt x="0" y="1214513"/>
                  </a:lnTo>
                  <a:close/>
                </a:path>
              </a:pathLst>
            </a:custGeom>
            <a:solidFill>
              <a:srgbClr val="7DCAD8"/>
            </a:solidFill>
            <a:ln w="19050" cap="sq">
              <a:solidFill>
                <a:srgbClr val="231F20"/>
              </a:solidFill>
              <a:prstDash val="solid"/>
              <a:miter/>
            </a:ln>
          </p:spPr>
        </p:sp>
        <p:sp>
          <p:nvSpPr>
            <p:cNvPr id="7" name="TextBox 7"/>
            <p:cNvSpPr txBox="1"/>
            <p:nvPr/>
          </p:nvSpPr>
          <p:spPr>
            <a:xfrm>
              <a:off x="0" y="-38100"/>
              <a:ext cx="2536543" cy="1252613"/>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4537315" y="1132738"/>
            <a:ext cx="9491747" cy="3934562"/>
          </a:xfrm>
          <a:prstGeom prst="rect">
            <a:avLst/>
          </a:prstGeom>
        </p:spPr>
        <p:txBody>
          <a:bodyPr lIns="0" tIns="0" rIns="0" bIns="0" rtlCol="0" anchor="t">
            <a:spAutoFit/>
          </a:bodyPr>
          <a:lstStyle/>
          <a:p>
            <a:pPr algn="ctr">
              <a:lnSpc>
                <a:spcPts val="10459"/>
              </a:lnSpc>
              <a:spcBef>
                <a:spcPct val="0"/>
              </a:spcBef>
            </a:pPr>
            <a:r>
              <a:rPr lang="en-US" sz="7470">
                <a:solidFill>
                  <a:srgbClr val="231F20"/>
                </a:solidFill>
                <a:latin typeface="Londrina Solid"/>
              </a:rPr>
              <a:t>When I look at my life I have so much to be thankful for</a:t>
            </a:r>
          </a:p>
        </p:txBody>
      </p:sp>
      <p:grpSp>
        <p:nvGrpSpPr>
          <p:cNvPr id="9" name="Group 9"/>
          <p:cNvGrpSpPr/>
          <p:nvPr/>
        </p:nvGrpSpPr>
        <p:grpSpPr>
          <a:xfrm>
            <a:off x="408511" y="6736035"/>
            <a:ext cx="3255100" cy="2896843"/>
            <a:chOff x="0" y="0"/>
            <a:chExt cx="857310" cy="762955"/>
          </a:xfrm>
        </p:grpSpPr>
        <p:sp>
          <p:nvSpPr>
            <p:cNvPr id="10" name="Freeform 10"/>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00BF63"/>
            </a:solidFill>
            <a:ln w="19050" cap="sq">
              <a:solidFill>
                <a:srgbClr val="231F20"/>
              </a:solidFill>
              <a:prstDash val="solid"/>
              <a:miter/>
            </a:ln>
          </p:spPr>
        </p:sp>
        <p:sp>
          <p:nvSpPr>
            <p:cNvPr id="11" name="TextBox 11"/>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3936353" y="6736035"/>
            <a:ext cx="3255100" cy="2896843"/>
            <a:chOff x="0" y="0"/>
            <a:chExt cx="857310" cy="762955"/>
          </a:xfrm>
        </p:grpSpPr>
        <p:sp>
          <p:nvSpPr>
            <p:cNvPr id="13" name="Freeform 13"/>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C1FF72"/>
            </a:solidFill>
            <a:ln w="19050" cap="sq">
              <a:solidFill>
                <a:srgbClr val="231F20"/>
              </a:solidFill>
              <a:prstDash val="solid"/>
              <a:miter/>
            </a:ln>
          </p:spPr>
        </p:sp>
        <p:sp>
          <p:nvSpPr>
            <p:cNvPr id="14" name="TextBox 14"/>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7467678" y="6736035"/>
            <a:ext cx="3255100" cy="2896843"/>
            <a:chOff x="0" y="0"/>
            <a:chExt cx="857310" cy="762955"/>
          </a:xfrm>
        </p:grpSpPr>
        <p:sp>
          <p:nvSpPr>
            <p:cNvPr id="16" name="Freeform 16"/>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FFDE59"/>
            </a:solidFill>
            <a:ln w="19050" cap="sq">
              <a:solidFill>
                <a:srgbClr val="231F20"/>
              </a:solidFill>
              <a:prstDash val="solid"/>
              <a:miter/>
            </a:ln>
          </p:spPr>
        </p:sp>
        <p:sp>
          <p:nvSpPr>
            <p:cNvPr id="17" name="TextBox 17"/>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0999003" y="6736035"/>
            <a:ext cx="3255100" cy="2896843"/>
            <a:chOff x="0" y="0"/>
            <a:chExt cx="857310" cy="762955"/>
          </a:xfrm>
        </p:grpSpPr>
        <p:sp>
          <p:nvSpPr>
            <p:cNvPr id="19" name="Freeform 19"/>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FF914D"/>
            </a:solidFill>
            <a:ln w="19050" cap="sq">
              <a:solidFill>
                <a:srgbClr val="231F20"/>
              </a:solidFill>
              <a:prstDash val="solid"/>
              <a:miter/>
            </a:ln>
          </p:spPr>
        </p:sp>
        <p:sp>
          <p:nvSpPr>
            <p:cNvPr id="20" name="TextBox 20"/>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4530329" y="6736035"/>
            <a:ext cx="3255100" cy="2896843"/>
            <a:chOff x="0" y="0"/>
            <a:chExt cx="857310" cy="762955"/>
          </a:xfrm>
        </p:grpSpPr>
        <p:sp>
          <p:nvSpPr>
            <p:cNvPr id="22" name="Freeform 22"/>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FF3131"/>
            </a:solidFill>
            <a:ln w="19050" cap="sq">
              <a:solidFill>
                <a:srgbClr val="231F20"/>
              </a:solidFill>
              <a:prstDash val="solid"/>
              <a:miter/>
            </a:ln>
          </p:spPr>
        </p:sp>
        <p:sp>
          <p:nvSpPr>
            <p:cNvPr id="23" name="TextBox 23"/>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4"/>
          <p:cNvSpPr txBox="1"/>
          <p:nvPr/>
        </p:nvSpPr>
        <p:spPr>
          <a:xfrm>
            <a:off x="408511" y="6903136"/>
            <a:ext cx="3251615" cy="2308324"/>
          </a:xfrm>
          <a:prstGeom prst="rect">
            <a:avLst/>
          </a:prstGeom>
        </p:spPr>
        <p:txBody>
          <a:bodyPr wrap="square" lIns="0" tIns="0" rIns="0" bIns="0" rtlCol="0" anchor="t">
            <a:spAutoFit/>
          </a:bodyPr>
          <a:lstStyle/>
          <a:p>
            <a:pPr algn="ctr">
              <a:lnSpc>
                <a:spcPts val="9007"/>
              </a:lnSpc>
            </a:pPr>
            <a:r>
              <a:rPr lang="en-US" sz="6433" dirty="0" smtClean="0">
                <a:solidFill>
                  <a:srgbClr val="231F20"/>
                </a:solidFill>
                <a:latin typeface="Londrina Solid"/>
              </a:rPr>
              <a:t>Strongly</a:t>
            </a:r>
            <a:endParaRPr lang="en-US" sz="6433" dirty="0">
              <a:solidFill>
                <a:srgbClr val="231F20"/>
              </a:solidFill>
              <a:latin typeface="Londrina Solid"/>
            </a:endParaRPr>
          </a:p>
          <a:p>
            <a:pPr algn="ctr">
              <a:lnSpc>
                <a:spcPts val="9007"/>
              </a:lnSpc>
              <a:spcBef>
                <a:spcPct val="0"/>
              </a:spcBef>
            </a:pPr>
            <a:r>
              <a:rPr lang="en-US" sz="6433" dirty="0">
                <a:solidFill>
                  <a:srgbClr val="231F20"/>
                </a:solidFill>
                <a:latin typeface="Londrina Solid"/>
              </a:rPr>
              <a:t>agree</a:t>
            </a:r>
          </a:p>
        </p:txBody>
      </p:sp>
      <p:sp>
        <p:nvSpPr>
          <p:cNvPr id="25" name="TextBox 25"/>
          <p:cNvSpPr txBox="1"/>
          <p:nvPr/>
        </p:nvSpPr>
        <p:spPr>
          <a:xfrm>
            <a:off x="4337155" y="7474636"/>
            <a:ext cx="2456980" cy="1112932"/>
          </a:xfrm>
          <a:prstGeom prst="rect">
            <a:avLst/>
          </a:prstGeom>
        </p:spPr>
        <p:txBody>
          <a:bodyPr lIns="0" tIns="0" rIns="0" bIns="0" rtlCol="0" anchor="t">
            <a:spAutoFit/>
          </a:bodyPr>
          <a:lstStyle/>
          <a:p>
            <a:pPr algn="ctr">
              <a:lnSpc>
                <a:spcPts val="9007"/>
              </a:lnSpc>
              <a:spcBef>
                <a:spcPct val="0"/>
              </a:spcBef>
            </a:pPr>
            <a:r>
              <a:rPr lang="en-US" sz="6433">
                <a:solidFill>
                  <a:srgbClr val="231F20"/>
                </a:solidFill>
                <a:latin typeface="Londrina Solid"/>
              </a:rPr>
              <a:t>Agree</a:t>
            </a:r>
          </a:p>
        </p:txBody>
      </p:sp>
      <p:sp>
        <p:nvSpPr>
          <p:cNvPr id="26" name="TextBox 26"/>
          <p:cNvSpPr txBox="1"/>
          <p:nvPr/>
        </p:nvSpPr>
        <p:spPr>
          <a:xfrm>
            <a:off x="7658178" y="7520086"/>
            <a:ext cx="2874099" cy="1154162"/>
          </a:xfrm>
          <a:prstGeom prst="rect">
            <a:avLst/>
          </a:prstGeom>
        </p:spPr>
        <p:txBody>
          <a:bodyPr wrap="square" lIns="0" tIns="0" rIns="0" bIns="0" rtlCol="0" anchor="t">
            <a:spAutoFit/>
          </a:bodyPr>
          <a:lstStyle/>
          <a:p>
            <a:pPr algn="ctr">
              <a:lnSpc>
                <a:spcPts val="9007"/>
              </a:lnSpc>
              <a:spcBef>
                <a:spcPct val="0"/>
              </a:spcBef>
            </a:pPr>
            <a:r>
              <a:rPr lang="en-US" sz="6433" dirty="0">
                <a:solidFill>
                  <a:srgbClr val="231F20"/>
                </a:solidFill>
                <a:latin typeface="Londrina Solid"/>
              </a:rPr>
              <a:t>Neutral</a:t>
            </a:r>
          </a:p>
        </p:txBody>
      </p:sp>
      <p:sp>
        <p:nvSpPr>
          <p:cNvPr id="27" name="TextBox 27"/>
          <p:cNvSpPr txBox="1"/>
          <p:nvPr/>
        </p:nvSpPr>
        <p:spPr>
          <a:xfrm>
            <a:off x="10965934" y="7607375"/>
            <a:ext cx="3321237" cy="1154162"/>
          </a:xfrm>
          <a:prstGeom prst="rect">
            <a:avLst/>
          </a:prstGeom>
        </p:spPr>
        <p:txBody>
          <a:bodyPr wrap="square" lIns="0" tIns="0" rIns="0" bIns="0" rtlCol="0" anchor="t">
            <a:spAutoFit/>
          </a:bodyPr>
          <a:lstStyle/>
          <a:p>
            <a:pPr algn="ctr">
              <a:lnSpc>
                <a:spcPts val="9007"/>
              </a:lnSpc>
              <a:spcBef>
                <a:spcPct val="0"/>
              </a:spcBef>
            </a:pPr>
            <a:r>
              <a:rPr lang="en-US" sz="6433" dirty="0">
                <a:solidFill>
                  <a:srgbClr val="231F20"/>
                </a:solidFill>
                <a:latin typeface="Londrina Solid"/>
              </a:rPr>
              <a:t>Disagree</a:t>
            </a:r>
          </a:p>
        </p:txBody>
      </p:sp>
      <p:sp>
        <p:nvSpPr>
          <p:cNvPr id="28" name="TextBox 28"/>
          <p:cNvSpPr txBox="1"/>
          <p:nvPr/>
        </p:nvSpPr>
        <p:spPr>
          <a:xfrm>
            <a:off x="14279042" y="6957964"/>
            <a:ext cx="3757673" cy="2308324"/>
          </a:xfrm>
          <a:prstGeom prst="rect">
            <a:avLst/>
          </a:prstGeom>
        </p:spPr>
        <p:txBody>
          <a:bodyPr wrap="square" lIns="0" tIns="0" rIns="0" bIns="0" rtlCol="0" anchor="t">
            <a:spAutoFit/>
          </a:bodyPr>
          <a:lstStyle/>
          <a:p>
            <a:pPr algn="ctr">
              <a:lnSpc>
                <a:spcPts val="9007"/>
              </a:lnSpc>
            </a:pPr>
            <a:r>
              <a:rPr lang="en-US" sz="6433" dirty="0" smtClean="0">
                <a:solidFill>
                  <a:srgbClr val="231F20"/>
                </a:solidFill>
                <a:latin typeface="Londrina Solid"/>
              </a:rPr>
              <a:t>Strongly</a:t>
            </a:r>
            <a:endParaRPr lang="en-US" sz="6433" dirty="0">
              <a:solidFill>
                <a:srgbClr val="231F20"/>
              </a:solidFill>
              <a:latin typeface="Londrina Solid"/>
            </a:endParaRPr>
          </a:p>
          <a:p>
            <a:pPr algn="ctr">
              <a:lnSpc>
                <a:spcPts val="9007"/>
              </a:lnSpc>
              <a:spcBef>
                <a:spcPct val="0"/>
              </a:spcBef>
            </a:pPr>
            <a:r>
              <a:rPr lang="en-US" sz="6433" dirty="0">
                <a:solidFill>
                  <a:srgbClr val="231F20"/>
                </a:solidFill>
                <a:latin typeface="Londrina Solid"/>
              </a:rPr>
              <a:t>Disagree</a:t>
            </a:r>
          </a:p>
        </p:txBody>
      </p:sp>
    </p:spTree>
    <p:extLst>
      <p:ext uri="{BB962C8B-B14F-4D97-AF65-F5344CB8AC3E}">
        <p14:creationId xmlns:p14="http://schemas.microsoft.com/office/powerpoint/2010/main" val="1237273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37315" y="870542"/>
            <a:ext cx="9630936" cy="4611354"/>
            <a:chOff x="0" y="0"/>
            <a:chExt cx="2536543" cy="1214513"/>
          </a:xfrm>
        </p:grpSpPr>
        <p:sp>
          <p:nvSpPr>
            <p:cNvPr id="3" name="Freeform 3"/>
            <p:cNvSpPr/>
            <p:nvPr/>
          </p:nvSpPr>
          <p:spPr>
            <a:xfrm>
              <a:off x="0" y="0"/>
              <a:ext cx="2536543" cy="1214513"/>
            </a:xfrm>
            <a:custGeom>
              <a:avLst/>
              <a:gdLst/>
              <a:ahLst/>
              <a:cxnLst/>
              <a:rect l="l" t="t" r="r" b="b"/>
              <a:pathLst>
                <a:path w="2536543" h="1214513">
                  <a:moveTo>
                    <a:pt x="0" y="0"/>
                  </a:moveTo>
                  <a:lnTo>
                    <a:pt x="2536543" y="0"/>
                  </a:lnTo>
                  <a:lnTo>
                    <a:pt x="2536543" y="1214513"/>
                  </a:lnTo>
                  <a:lnTo>
                    <a:pt x="0" y="1214513"/>
                  </a:lnTo>
                  <a:close/>
                </a:path>
              </a:pathLst>
            </a:custGeom>
            <a:solidFill>
              <a:srgbClr val="231F20"/>
            </a:solidFill>
            <a:ln w="19050" cap="sq">
              <a:solidFill>
                <a:srgbClr val="231F20"/>
              </a:solidFill>
              <a:prstDash val="solid"/>
              <a:miter/>
            </a:ln>
          </p:spPr>
        </p:sp>
        <p:sp>
          <p:nvSpPr>
            <p:cNvPr id="4" name="TextBox 4"/>
            <p:cNvSpPr txBox="1"/>
            <p:nvPr/>
          </p:nvSpPr>
          <p:spPr>
            <a:xfrm>
              <a:off x="0" y="-38100"/>
              <a:ext cx="2536543" cy="125261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398127" y="747752"/>
            <a:ext cx="9630936" cy="4611354"/>
            <a:chOff x="0" y="0"/>
            <a:chExt cx="2536543" cy="1214513"/>
          </a:xfrm>
        </p:grpSpPr>
        <p:sp>
          <p:nvSpPr>
            <p:cNvPr id="6" name="Freeform 6"/>
            <p:cNvSpPr/>
            <p:nvPr/>
          </p:nvSpPr>
          <p:spPr>
            <a:xfrm>
              <a:off x="0" y="0"/>
              <a:ext cx="2536543" cy="1214513"/>
            </a:xfrm>
            <a:custGeom>
              <a:avLst/>
              <a:gdLst/>
              <a:ahLst/>
              <a:cxnLst/>
              <a:rect l="l" t="t" r="r" b="b"/>
              <a:pathLst>
                <a:path w="2536543" h="1214513">
                  <a:moveTo>
                    <a:pt x="0" y="0"/>
                  </a:moveTo>
                  <a:lnTo>
                    <a:pt x="2536543" y="0"/>
                  </a:lnTo>
                  <a:lnTo>
                    <a:pt x="2536543" y="1214513"/>
                  </a:lnTo>
                  <a:lnTo>
                    <a:pt x="0" y="1214513"/>
                  </a:lnTo>
                  <a:close/>
                </a:path>
              </a:pathLst>
            </a:custGeom>
            <a:solidFill>
              <a:srgbClr val="7DCAD8"/>
            </a:solidFill>
            <a:ln w="19050" cap="sq">
              <a:solidFill>
                <a:srgbClr val="231F20"/>
              </a:solidFill>
              <a:prstDash val="solid"/>
              <a:miter/>
            </a:ln>
          </p:spPr>
        </p:sp>
        <p:sp>
          <p:nvSpPr>
            <p:cNvPr id="7" name="TextBox 7"/>
            <p:cNvSpPr txBox="1"/>
            <p:nvPr/>
          </p:nvSpPr>
          <p:spPr>
            <a:xfrm>
              <a:off x="0" y="-38100"/>
              <a:ext cx="2536543" cy="1252613"/>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4537315" y="1132738"/>
            <a:ext cx="9491747" cy="3934562"/>
          </a:xfrm>
          <a:prstGeom prst="rect">
            <a:avLst/>
          </a:prstGeom>
        </p:spPr>
        <p:txBody>
          <a:bodyPr lIns="0" tIns="0" rIns="0" bIns="0" rtlCol="0" anchor="t">
            <a:spAutoFit/>
          </a:bodyPr>
          <a:lstStyle/>
          <a:p>
            <a:pPr algn="ctr">
              <a:lnSpc>
                <a:spcPts val="10459"/>
              </a:lnSpc>
              <a:spcBef>
                <a:spcPct val="0"/>
              </a:spcBef>
            </a:pPr>
            <a:r>
              <a:rPr lang="en-US" sz="6600" dirty="0">
                <a:solidFill>
                  <a:srgbClr val="231F20"/>
                </a:solidFill>
                <a:latin typeface="Londrina Solid"/>
              </a:rPr>
              <a:t>If I had to list everything I am thankful for, it would be a very long list</a:t>
            </a:r>
          </a:p>
        </p:txBody>
      </p:sp>
      <p:grpSp>
        <p:nvGrpSpPr>
          <p:cNvPr id="9" name="Group 9"/>
          <p:cNvGrpSpPr/>
          <p:nvPr/>
        </p:nvGrpSpPr>
        <p:grpSpPr>
          <a:xfrm>
            <a:off x="408511" y="6736035"/>
            <a:ext cx="3255100" cy="2896843"/>
            <a:chOff x="0" y="0"/>
            <a:chExt cx="857310" cy="762955"/>
          </a:xfrm>
        </p:grpSpPr>
        <p:sp>
          <p:nvSpPr>
            <p:cNvPr id="10" name="Freeform 10"/>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00BF63"/>
            </a:solidFill>
            <a:ln w="19050" cap="sq">
              <a:solidFill>
                <a:srgbClr val="231F20"/>
              </a:solidFill>
              <a:prstDash val="solid"/>
              <a:miter/>
            </a:ln>
          </p:spPr>
        </p:sp>
        <p:sp>
          <p:nvSpPr>
            <p:cNvPr id="11" name="TextBox 11"/>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3936353" y="6736035"/>
            <a:ext cx="3255100" cy="2896843"/>
            <a:chOff x="0" y="0"/>
            <a:chExt cx="857310" cy="762955"/>
          </a:xfrm>
        </p:grpSpPr>
        <p:sp>
          <p:nvSpPr>
            <p:cNvPr id="13" name="Freeform 13"/>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C1FF72"/>
            </a:solidFill>
            <a:ln w="19050" cap="sq">
              <a:solidFill>
                <a:srgbClr val="231F20"/>
              </a:solidFill>
              <a:prstDash val="solid"/>
              <a:miter/>
            </a:ln>
          </p:spPr>
        </p:sp>
        <p:sp>
          <p:nvSpPr>
            <p:cNvPr id="14" name="TextBox 14"/>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7467678" y="6736035"/>
            <a:ext cx="3255100" cy="2896843"/>
            <a:chOff x="0" y="0"/>
            <a:chExt cx="857310" cy="762955"/>
          </a:xfrm>
        </p:grpSpPr>
        <p:sp>
          <p:nvSpPr>
            <p:cNvPr id="16" name="Freeform 16"/>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FFDE59"/>
            </a:solidFill>
            <a:ln w="19050" cap="sq">
              <a:solidFill>
                <a:srgbClr val="231F20"/>
              </a:solidFill>
              <a:prstDash val="solid"/>
              <a:miter/>
            </a:ln>
          </p:spPr>
        </p:sp>
        <p:sp>
          <p:nvSpPr>
            <p:cNvPr id="17" name="TextBox 17"/>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0999003" y="6736035"/>
            <a:ext cx="3255100" cy="2896843"/>
            <a:chOff x="0" y="0"/>
            <a:chExt cx="857310" cy="762955"/>
          </a:xfrm>
        </p:grpSpPr>
        <p:sp>
          <p:nvSpPr>
            <p:cNvPr id="19" name="Freeform 19"/>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FF914D"/>
            </a:solidFill>
            <a:ln w="19050" cap="sq">
              <a:solidFill>
                <a:srgbClr val="231F20"/>
              </a:solidFill>
              <a:prstDash val="solid"/>
              <a:miter/>
            </a:ln>
          </p:spPr>
        </p:sp>
        <p:sp>
          <p:nvSpPr>
            <p:cNvPr id="20" name="TextBox 20"/>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4530329" y="6736035"/>
            <a:ext cx="3255100" cy="2896843"/>
            <a:chOff x="0" y="0"/>
            <a:chExt cx="857310" cy="762955"/>
          </a:xfrm>
        </p:grpSpPr>
        <p:sp>
          <p:nvSpPr>
            <p:cNvPr id="22" name="Freeform 22"/>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FF3131"/>
            </a:solidFill>
            <a:ln w="19050" cap="sq">
              <a:solidFill>
                <a:srgbClr val="231F20"/>
              </a:solidFill>
              <a:prstDash val="solid"/>
              <a:miter/>
            </a:ln>
          </p:spPr>
        </p:sp>
        <p:sp>
          <p:nvSpPr>
            <p:cNvPr id="23" name="TextBox 23"/>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4"/>
          <p:cNvSpPr txBox="1"/>
          <p:nvPr/>
        </p:nvSpPr>
        <p:spPr>
          <a:xfrm>
            <a:off x="476899" y="6876940"/>
            <a:ext cx="3118323" cy="2308324"/>
          </a:xfrm>
          <a:prstGeom prst="rect">
            <a:avLst/>
          </a:prstGeom>
        </p:spPr>
        <p:txBody>
          <a:bodyPr wrap="square" lIns="0" tIns="0" rIns="0" bIns="0" rtlCol="0" anchor="t">
            <a:spAutoFit/>
          </a:bodyPr>
          <a:lstStyle/>
          <a:p>
            <a:pPr algn="ctr">
              <a:lnSpc>
                <a:spcPts val="9007"/>
              </a:lnSpc>
            </a:pPr>
            <a:r>
              <a:rPr lang="en-US" sz="6433" dirty="0" smtClean="0">
                <a:solidFill>
                  <a:srgbClr val="231F20"/>
                </a:solidFill>
                <a:latin typeface="Londrina Solid"/>
              </a:rPr>
              <a:t>Strongly</a:t>
            </a:r>
            <a:endParaRPr lang="en-US" sz="6433" dirty="0">
              <a:solidFill>
                <a:srgbClr val="231F20"/>
              </a:solidFill>
              <a:latin typeface="Londrina Solid"/>
            </a:endParaRPr>
          </a:p>
          <a:p>
            <a:pPr algn="ctr">
              <a:lnSpc>
                <a:spcPts val="9007"/>
              </a:lnSpc>
              <a:spcBef>
                <a:spcPct val="0"/>
              </a:spcBef>
            </a:pPr>
            <a:r>
              <a:rPr lang="en-US" sz="6433" dirty="0">
                <a:solidFill>
                  <a:srgbClr val="231F20"/>
                </a:solidFill>
                <a:latin typeface="Londrina Solid"/>
              </a:rPr>
              <a:t>agree</a:t>
            </a:r>
          </a:p>
        </p:txBody>
      </p:sp>
      <p:sp>
        <p:nvSpPr>
          <p:cNvPr id="25" name="TextBox 25"/>
          <p:cNvSpPr txBox="1"/>
          <p:nvPr/>
        </p:nvSpPr>
        <p:spPr>
          <a:xfrm>
            <a:off x="4337155" y="7474636"/>
            <a:ext cx="2456980" cy="1112932"/>
          </a:xfrm>
          <a:prstGeom prst="rect">
            <a:avLst/>
          </a:prstGeom>
        </p:spPr>
        <p:txBody>
          <a:bodyPr lIns="0" tIns="0" rIns="0" bIns="0" rtlCol="0" anchor="t">
            <a:spAutoFit/>
          </a:bodyPr>
          <a:lstStyle/>
          <a:p>
            <a:pPr algn="ctr">
              <a:lnSpc>
                <a:spcPts val="9007"/>
              </a:lnSpc>
              <a:spcBef>
                <a:spcPct val="0"/>
              </a:spcBef>
            </a:pPr>
            <a:r>
              <a:rPr lang="en-US" sz="6433">
                <a:solidFill>
                  <a:srgbClr val="231F20"/>
                </a:solidFill>
                <a:latin typeface="Londrina Solid"/>
              </a:rPr>
              <a:t>Agree</a:t>
            </a:r>
          </a:p>
        </p:txBody>
      </p:sp>
      <p:sp>
        <p:nvSpPr>
          <p:cNvPr id="26" name="TextBox 26"/>
          <p:cNvSpPr txBox="1"/>
          <p:nvPr/>
        </p:nvSpPr>
        <p:spPr>
          <a:xfrm>
            <a:off x="7592255" y="7474636"/>
            <a:ext cx="2743122" cy="1154162"/>
          </a:xfrm>
          <a:prstGeom prst="rect">
            <a:avLst/>
          </a:prstGeom>
        </p:spPr>
        <p:txBody>
          <a:bodyPr wrap="square" lIns="0" tIns="0" rIns="0" bIns="0" rtlCol="0" anchor="t">
            <a:spAutoFit/>
          </a:bodyPr>
          <a:lstStyle/>
          <a:p>
            <a:pPr algn="ctr">
              <a:lnSpc>
                <a:spcPts val="9007"/>
              </a:lnSpc>
              <a:spcBef>
                <a:spcPct val="0"/>
              </a:spcBef>
            </a:pPr>
            <a:r>
              <a:rPr lang="en-US" sz="6433" dirty="0">
                <a:solidFill>
                  <a:srgbClr val="231F20"/>
                </a:solidFill>
                <a:latin typeface="Londrina Solid"/>
              </a:rPr>
              <a:t>Neutral</a:t>
            </a:r>
          </a:p>
        </p:txBody>
      </p:sp>
      <p:sp>
        <p:nvSpPr>
          <p:cNvPr id="27" name="TextBox 27"/>
          <p:cNvSpPr txBox="1"/>
          <p:nvPr/>
        </p:nvSpPr>
        <p:spPr>
          <a:xfrm>
            <a:off x="10728020" y="7535045"/>
            <a:ext cx="3802309" cy="1154162"/>
          </a:xfrm>
          <a:prstGeom prst="rect">
            <a:avLst/>
          </a:prstGeom>
        </p:spPr>
        <p:txBody>
          <a:bodyPr wrap="square" lIns="0" tIns="0" rIns="0" bIns="0" rtlCol="0" anchor="t">
            <a:spAutoFit/>
          </a:bodyPr>
          <a:lstStyle/>
          <a:p>
            <a:pPr algn="ctr">
              <a:lnSpc>
                <a:spcPts val="9007"/>
              </a:lnSpc>
              <a:spcBef>
                <a:spcPct val="0"/>
              </a:spcBef>
            </a:pPr>
            <a:r>
              <a:rPr lang="en-US" sz="6433" dirty="0">
                <a:solidFill>
                  <a:srgbClr val="231F20"/>
                </a:solidFill>
                <a:latin typeface="Londrina Solid"/>
              </a:rPr>
              <a:t>Disagree</a:t>
            </a:r>
          </a:p>
        </p:txBody>
      </p:sp>
      <p:sp>
        <p:nvSpPr>
          <p:cNvPr id="28" name="TextBox 28"/>
          <p:cNvSpPr txBox="1"/>
          <p:nvPr/>
        </p:nvSpPr>
        <p:spPr>
          <a:xfrm>
            <a:off x="14555566" y="6957964"/>
            <a:ext cx="3321776" cy="2308324"/>
          </a:xfrm>
          <a:prstGeom prst="rect">
            <a:avLst/>
          </a:prstGeom>
        </p:spPr>
        <p:txBody>
          <a:bodyPr wrap="square" lIns="0" tIns="0" rIns="0" bIns="0" rtlCol="0" anchor="t">
            <a:spAutoFit/>
          </a:bodyPr>
          <a:lstStyle/>
          <a:p>
            <a:pPr algn="ctr">
              <a:lnSpc>
                <a:spcPts val="9007"/>
              </a:lnSpc>
            </a:pPr>
            <a:r>
              <a:rPr lang="en-US" sz="6433" dirty="0" smtClean="0">
                <a:solidFill>
                  <a:srgbClr val="231F20"/>
                </a:solidFill>
                <a:latin typeface="Londrina Solid"/>
              </a:rPr>
              <a:t>Strongly</a:t>
            </a:r>
            <a:endParaRPr lang="en-US" sz="6433" dirty="0">
              <a:solidFill>
                <a:srgbClr val="231F20"/>
              </a:solidFill>
              <a:latin typeface="Londrina Solid"/>
            </a:endParaRPr>
          </a:p>
          <a:p>
            <a:pPr algn="ctr">
              <a:lnSpc>
                <a:spcPts val="9007"/>
              </a:lnSpc>
              <a:spcBef>
                <a:spcPct val="0"/>
              </a:spcBef>
            </a:pPr>
            <a:r>
              <a:rPr lang="en-US" sz="6433" dirty="0">
                <a:solidFill>
                  <a:srgbClr val="231F20"/>
                </a:solidFill>
                <a:latin typeface="Londrina Solid"/>
              </a:rPr>
              <a:t>Disagree</a:t>
            </a:r>
          </a:p>
        </p:txBody>
      </p:sp>
    </p:spTree>
    <p:extLst>
      <p:ext uri="{BB962C8B-B14F-4D97-AF65-F5344CB8AC3E}">
        <p14:creationId xmlns:p14="http://schemas.microsoft.com/office/powerpoint/2010/main" val="1442879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37315" y="870542"/>
            <a:ext cx="9630936" cy="4611354"/>
            <a:chOff x="0" y="0"/>
            <a:chExt cx="2536543" cy="1214513"/>
          </a:xfrm>
        </p:grpSpPr>
        <p:sp>
          <p:nvSpPr>
            <p:cNvPr id="3" name="Freeform 3"/>
            <p:cNvSpPr/>
            <p:nvPr/>
          </p:nvSpPr>
          <p:spPr>
            <a:xfrm>
              <a:off x="0" y="0"/>
              <a:ext cx="2536543" cy="1214513"/>
            </a:xfrm>
            <a:custGeom>
              <a:avLst/>
              <a:gdLst/>
              <a:ahLst/>
              <a:cxnLst/>
              <a:rect l="l" t="t" r="r" b="b"/>
              <a:pathLst>
                <a:path w="2536543" h="1214513">
                  <a:moveTo>
                    <a:pt x="0" y="0"/>
                  </a:moveTo>
                  <a:lnTo>
                    <a:pt x="2536543" y="0"/>
                  </a:lnTo>
                  <a:lnTo>
                    <a:pt x="2536543" y="1214513"/>
                  </a:lnTo>
                  <a:lnTo>
                    <a:pt x="0" y="1214513"/>
                  </a:lnTo>
                  <a:close/>
                </a:path>
              </a:pathLst>
            </a:custGeom>
            <a:solidFill>
              <a:srgbClr val="231F20"/>
            </a:solidFill>
            <a:ln w="19050" cap="sq">
              <a:solidFill>
                <a:srgbClr val="231F20"/>
              </a:solidFill>
              <a:prstDash val="solid"/>
              <a:miter/>
            </a:ln>
          </p:spPr>
        </p:sp>
        <p:sp>
          <p:nvSpPr>
            <p:cNvPr id="4" name="TextBox 4"/>
            <p:cNvSpPr txBox="1"/>
            <p:nvPr/>
          </p:nvSpPr>
          <p:spPr>
            <a:xfrm>
              <a:off x="0" y="-38100"/>
              <a:ext cx="2536543" cy="125261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398127" y="747752"/>
            <a:ext cx="9630936" cy="4611354"/>
            <a:chOff x="0" y="0"/>
            <a:chExt cx="2536543" cy="1214513"/>
          </a:xfrm>
        </p:grpSpPr>
        <p:sp>
          <p:nvSpPr>
            <p:cNvPr id="6" name="Freeform 6"/>
            <p:cNvSpPr/>
            <p:nvPr/>
          </p:nvSpPr>
          <p:spPr>
            <a:xfrm>
              <a:off x="0" y="0"/>
              <a:ext cx="2536543" cy="1214513"/>
            </a:xfrm>
            <a:custGeom>
              <a:avLst/>
              <a:gdLst/>
              <a:ahLst/>
              <a:cxnLst/>
              <a:rect l="l" t="t" r="r" b="b"/>
              <a:pathLst>
                <a:path w="2536543" h="1214513">
                  <a:moveTo>
                    <a:pt x="0" y="0"/>
                  </a:moveTo>
                  <a:lnTo>
                    <a:pt x="2536543" y="0"/>
                  </a:lnTo>
                  <a:lnTo>
                    <a:pt x="2536543" y="1214513"/>
                  </a:lnTo>
                  <a:lnTo>
                    <a:pt x="0" y="1214513"/>
                  </a:lnTo>
                  <a:close/>
                </a:path>
              </a:pathLst>
            </a:custGeom>
            <a:solidFill>
              <a:srgbClr val="7DCAD8"/>
            </a:solidFill>
            <a:ln w="19050" cap="sq">
              <a:solidFill>
                <a:srgbClr val="231F20"/>
              </a:solidFill>
              <a:prstDash val="solid"/>
              <a:miter/>
            </a:ln>
          </p:spPr>
        </p:sp>
        <p:sp>
          <p:nvSpPr>
            <p:cNvPr id="7" name="TextBox 7"/>
            <p:cNvSpPr txBox="1"/>
            <p:nvPr/>
          </p:nvSpPr>
          <p:spPr>
            <a:xfrm>
              <a:off x="0" y="-38100"/>
              <a:ext cx="2536543" cy="1252613"/>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4537315" y="1132738"/>
            <a:ext cx="9491747" cy="3934562"/>
          </a:xfrm>
          <a:prstGeom prst="rect">
            <a:avLst/>
          </a:prstGeom>
        </p:spPr>
        <p:txBody>
          <a:bodyPr lIns="0" tIns="0" rIns="0" bIns="0" rtlCol="0" anchor="t">
            <a:spAutoFit/>
          </a:bodyPr>
          <a:lstStyle/>
          <a:p>
            <a:pPr algn="ctr">
              <a:lnSpc>
                <a:spcPts val="10459"/>
              </a:lnSpc>
              <a:spcBef>
                <a:spcPct val="0"/>
              </a:spcBef>
            </a:pPr>
            <a:r>
              <a:rPr lang="en-US" sz="6600" dirty="0">
                <a:solidFill>
                  <a:srgbClr val="231F20"/>
                </a:solidFill>
                <a:latin typeface="Londrina Solid"/>
              </a:rPr>
              <a:t>When I look at the world, I don’t think there is much to be grateful for</a:t>
            </a:r>
          </a:p>
        </p:txBody>
      </p:sp>
      <p:grpSp>
        <p:nvGrpSpPr>
          <p:cNvPr id="9" name="Group 9"/>
          <p:cNvGrpSpPr/>
          <p:nvPr/>
        </p:nvGrpSpPr>
        <p:grpSpPr>
          <a:xfrm>
            <a:off x="408511" y="6736035"/>
            <a:ext cx="3255100" cy="2896843"/>
            <a:chOff x="0" y="0"/>
            <a:chExt cx="857310" cy="762955"/>
          </a:xfrm>
        </p:grpSpPr>
        <p:sp>
          <p:nvSpPr>
            <p:cNvPr id="10" name="Freeform 10"/>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00BF63"/>
            </a:solidFill>
            <a:ln w="19050" cap="sq">
              <a:solidFill>
                <a:srgbClr val="231F20"/>
              </a:solidFill>
              <a:prstDash val="solid"/>
              <a:miter/>
            </a:ln>
          </p:spPr>
        </p:sp>
        <p:sp>
          <p:nvSpPr>
            <p:cNvPr id="11" name="TextBox 11"/>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3936353" y="6736035"/>
            <a:ext cx="3255100" cy="2896843"/>
            <a:chOff x="0" y="0"/>
            <a:chExt cx="857310" cy="762955"/>
          </a:xfrm>
        </p:grpSpPr>
        <p:sp>
          <p:nvSpPr>
            <p:cNvPr id="13" name="Freeform 13"/>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C1FF72"/>
            </a:solidFill>
            <a:ln w="19050" cap="sq">
              <a:solidFill>
                <a:srgbClr val="231F20"/>
              </a:solidFill>
              <a:prstDash val="solid"/>
              <a:miter/>
            </a:ln>
          </p:spPr>
        </p:sp>
        <p:sp>
          <p:nvSpPr>
            <p:cNvPr id="14" name="TextBox 14"/>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7467678" y="6736035"/>
            <a:ext cx="3255100" cy="2896843"/>
            <a:chOff x="0" y="0"/>
            <a:chExt cx="857310" cy="762955"/>
          </a:xfrm>
        </p:grpSpPr>
        <p:sp>
          <p:nvSpPr>
            <p:cNvPr id="16" name="Freeform 16"/>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FFDE59"/>
            </a:solidFill>
            <a:ln w="19050" cap="sq">
              <a:solidFill>
                <a:srgbClr val="231F20"/>
              </a:solidFill>
              <a:prstDash val="solid"/>
              <a:miter/>
            </a:ln>
          </p:spPr>
        </p:sp>
        <p:sp>
          <p:nvSpPr>
            <p:cNvPr id="17" name="TextBox 17"/>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0999003" y="6736035"/>
            <a:ext cx="3255100" cy="2896843"/>
            <a:chOff x="0" y="0"/>
            <a:chExt cx="857310" cy="762955"/>
          </a:xfrm>
        </p:grpSpPr>
        <p:sp>
          <p:nvSpPr>
            <p:cNvPr id="19" name="Freeform 19"/>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FF914D"/>
            </a:solidFill>
            <a:ln w="19050" cap="sq">
              <a:solidFill>
                <a:srgbClr val="231F20"/>
              </a:solidFill>
              <a:prstDash val="solid"/>
              <a:miter/>
            </a:ln>
          </p:spPr>
        </p:sp>
        <p:sp>
          <p:nvSpPr>
            <p:cNvPr id="20" name="TextBox 20"/>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4530329" y="6736035"/>
            <a:ext cx="3255100" cy="2896843"/>
            <a:chOff x="0" y="0"/>
            <a:chExt cx="857310" cy="762955"/>
          </a:xfrm>
        </p:grpSpPr>
        <p:sp>
          <p:nvSpPr>
            <p:cNvPr id="22" name="Freeform 22"/>
            <p:cNvSpPr/>
            <p:nvPr/>
          </p:nvSpPr>
          <p:spPr>
            <a:xfrm>
              <a:off x="0" y="0"/>
              <a:ext cx="857310" cy="762955"/>
            </a:xfrm>
            <a:custGeom>
              <a:avLst/>
              <a:gdLst/>
              <a:ahLst/>
              <a:cxnLst/>
              <a:rect l="l" t="t" r="r" b="b"/>
              <a:pathLst>
                <a:path w="857310" h="762955">
                  <a:moveTo>
                    <a:pt x="0" y="0"/>
                  </a:moveTo>
                  <a:lnTo>
                    <a:pt x="857310" y="0"/>
                  </a:lnTo>
                  <a:lnTo>
                    <a:pt x="857310" y="762955"/>
                  </a:lnTo>
                  <a:lnTo>
                    <a:pt x="0" y="762955"/>
                  </a:lnTo>
                  <a:close/>
                </a:path>
              </a:pathLst>
            </a:custGeom>
            <a:solidFill>
              <a:srgbClr val="FF3131"/>
            </a:solidFill>
            <a:ln w="19050" cap="sq">
              <a:solidFill>
                <a:srgbClr val="231F20"/>
              </a:solidFill>
              <a:prstDash val="solid"/>
              <a:miter/>
            </a:ln>
          </p:spPr>
        </p:sp>
        <p:sp>
          <p:nvSpPr>
            <p:cNvPr id="23" name="TextBox 23"/>
            <p:cNvSpPr txBox="1"/>
            <p:nvPr/>
          </p:nvSpPr>
          <p:spPr>
            <a:xfrm>
              <a:off x="0" y="-38100"/>
              <a:ext cx="857310" cy="801055"/>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4"/>
          <p:cNvSpPr txBox="1"/>
          <p:nvPr/>
        </p:nvSpPr>
        <p:spPr>
          <a:xfrm>
            <a:off x="508495" y="6989816"/>
            <a:ext cx="3055131" cy="2308324"/>
          </a:xfrm>
          <a:prstGeom prst="rect">
            <a:avLst/>
          </a:prstGeom>
        </p:spPr>
        <p:txBody>
          <a:bodyPr wrap="square" lIns="0" tIns="0" rIns="0" bIns="0" rtlCol="0" anchor="t">
            <a:spAutoFit/>
          </a:bodyPr>
          <a:lstStyle/>
          <a:p>
            <a:pPr algn="ctr">
              <a:lnSpc>
                <a:spcPts val="9007"/>
              </a:lnSpc>
            </a:pPr>
            <a:r>
              <a:rPr lang="en-US" sz="6433" dirty="0" smtClean="0">
                <a:solidFill>
                  <a:srgbClr val="231F20"/>
                </a:solidFill>
                <a:latin typeface="Londrina Solid"/>
              </a:rPr>
              <a:t>Strongly</a:t>
            </a:r>
            <a:endParaRPr lang="en-US" sz="6433" dirty="0">
              <a:solidFill>
                <a:srgbClr val="231F20"/>
              </a:solidFill>
              <a:latin typeface="Londrina Solid"/>
            </a:endParaRPr>
          </a:p>
          <a:p>
            <a:pPr algn="ctr">
              <a:lnSpc>
                <a:spcPts val="9007"/>
              </a:lnSpc>
              <a:spcBef>
                <a:spcPct val="0"/>
              </a:spcBef>
            </a:pPr>
            <a:r>
              <a:rPr lang="en-US" sz="6433" dirty="0">
                <a:solidFill>
                  <a:srgbClr val="231F20"/>
                </a:solidFill>
                <a:latin typeface="Londrina Solid"/>
              </a:rPr>
              <a:t>agree</a:t>
            </a:r>
          </a:p>
        </p:txBody>
      </p:sp>
      <p:sp>
        <p:nvSpPr>
          <p:cNvPr id="25" name="TextBox 25"/>
          <p:cNvSpPr txBox="1"/>
          <p:nvPr/>
        </p:nvSpPr>
        <p:spPr>
          <a:xfrm>
            <a:off x="4337155" y="7474636"/>
            <a:ext cx="2456980" cy="1112932"/>
          </a:xfrm>
          <a:prstGeom prst="rect">
            <a:avLst/>
          </a:prstGeom>
        </p:spPr>
        <p:txBody>
          <a:bodyPr lIns="0" tIns="0" rIns="0" bIns="0" rtlCol="0" anchor="t">
            <a:spAutoFit/>
          </a:bodyPr>
          <a:lstStyle/>
          <a:p>
            <a:pPr algn="ctr">
              <a:lnSpc>
                <a:spcPts val="9007"/>
              </a:lnSpc>
              <a:spcBef>
                <a:spcPct val="0"/>
              </a:spcBef>
            </a:pPr>
            <a:r>
              <a:rPr lang="en-US" sz="6433">
                <a:solidFill>
                  <a:srgbClr val="231F20"/>
                </a:solidFill>
                <a:latin typeface="Londrina Solid"/>
              </a:rPr>
              <a:t>Agree</a:t>
            </a:r>
          </a:p>
        </p:txBody>
      </p:sp>
      <p:sp>
        <p:nvSpPr>
          <p:cNvPr id="26" name="TextBox 26"/>
          <p:cNvSpPr txBox="1"/>
          <p:nvPr/>
        </p:nvSpPr>
        <p:spPr>
          <a:xfrm>
            <a:off x="7658178" y="7496912"/>
            <a:ext cx="2874099" cy="1154162"/>
          </a:xfrm>
          <a:prstGeom prst="rect">
            <a:avLst/>
          </a:prstGeom>
        </p:spPr>
        <p:txBody>
          <a:bodyPr wrap="square" lIns="0" tIns="0" rIns="0" bIns="0" rtlCol="0" anchor="t">
            <a:spAutoFit/>
          </a:bodyPr>
          <a:lstStyle/>
          <a:p>
            <a:pPr algn="ctr">
              <a:lnSpc>
                <a:spcPts val="9007"/>
              </a:lnSpc>
              <a:spcBef>
                <a:spcPct val="0"/>
              </a:spcBef>
            </a:pPr>
            <a:r>
              <a:rPr lang="en-US" sz="6433" dirty="0">
                <a:solidFill>
                  <a:srgbClr val="231F20"/>
                </a:solidFill>
                <a:latin typeface="Londrina Solid"/>
              </a:rPr>
              <a:t>Neutral</a:t>
            </a:r>
          </a:p>
        </p:txBody>
      </p:sp>
      <p:sp>
        <p:nvSpPr>
          <p:cNvPr id="27" name="TextBox 27"/>
          <p:cNvSpPr txBox="1"/>
          <p:nvPr/>
        </p:nvSpPr>
        <p:spPr>
          <a:xfrm>
            <a:off x="10965934" y="7535045"/>
            <a:ext cx="3321237" cy="1154162"/>
          </a:xfrm>
          <a:prstGeom prst="rect">
            <a:avLst/>
          </a:prstGeom>
        </p:spPr>
        <p:txBody>
          <a:bodyPr wrap="square" lIns="0" tIns="0" rIns="0" bIns="0" rtlCol="0" anchor="t">
            <a:spAutoFit/>
          </a:bodyPr>
          <a:lstStyle/>
          <a:p>
            <a:pPr algn="ctr">
              <a:lnSpc>
                <a:spcPts val="9007"/>
              </a:lnSpc>
              <a:spcBef>
                <a:spcPct val="0"/>
              </a:spcBef>
            </a:pPr>
            <a:r>
              <a:rPr lang="en-US" sz="6433" dirty="0">
                <a:solidFill>
                  <a:srgbClr val="231F20"/>
                </a:solidFill>
                <a:latin typeface="Londrina Solid"/>
              </a:rPr>
              <a:t>Disagree</a:t>
            </a:r>
          </a:p>
        </p:txBody>
      </p:sp>
      <p:sp>
        <p:nvSpPr>
          <p:cNvPr id="28" name="TextBox 28"/>
          <p:cNvSpPr txBox="1"/>
          <p:nvPr/>
        </p:nvSpPr>
        <p:spPr>
          <a:xfrm>
            <a:off x="14513525" y="6989816"/>
            <a:ext cx="3288708" cy="2308324"/>
          </a:xfrm>
          <a:prstGeom prst="rect">
            <a:avLst/>
          </a:prstGeom>
        </p:spPr>
        <p:txBody>
          <a:bodyPr wrap="square" lIns="0" tIns="0" rIns="0" bIns="0" rtlCol="0" anchor="t">
            <a:spAutoFit/>
          </a:bodyPr>
          <a:lstStyle/>
          <a:p>
            <a:pPr algn="ctr">
              <a:lnSpc>
                <a:spcPts val="9007"/>
              </a:lnSpc>
            </a:pPr>
            <a:r>
              <a:rPr lang="en-US" sz="6433" dirty="0" smtClean="0">
                <a:solidFill>
                  <a:srgbClr val="231F20"/>
                </a:solidFill>
                <a:latin typeface="Londrina Solid"/>
              </a:rPr>
              <a:t>Strongly</a:t>
            </a:r>
            <a:endParaRPr lang="en-US" sz="6433" dirty="0">
              <a:solidFill>
                <a:srgbClr val="231F20"/>
              </a:solidFill>
              <a:latin typeface="Londrina Solid"/>
            </a:endParaRPr>
          </a:p>
          <a:p>
            <a:pPr algn="ctr">
              <a:lnSpc>
                <a:spcPts val="9007"/>
              </a:lnSpc>
              <a:spcBef>
                <a:spcPct val="0"/>
              </a:spcBef>
            </a:pPr>
            <a:r>
              <a:rPr lang="en-US" sz="6433" dirty="0">
                <a:solidFill>
                  <a:srgbClr val="231F20"/>
                </a:solidFill>
                <a:latin typeface="Londrina Solid"/>
              </a:rPr>
              <a:t>Disagree</a:t>
            </a:r>
          </a:p>
        </p:txBody>
      </p:sp>
    </p:spTree>
    <p:extLst>
      <p:ext uri="{BB962C8B-B14F-4D97-AF65-F5344CB8AC3E}">
        <p14:creationId xmlns:p14="http://schemas.microsoft.com/office/powerpoint/2010/main" val="31573564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912</TotalTime>
  <Words>606</Words>
  <Application>Microsoft Office PowerPoint</Application>
  <PresentationFormat>Custom</PresentationFormat>
  <Paragraphs>145</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Times New Roman</vt:lpstr>
      <vt:lpstr>Calibri</vt:lpstr>
      <vt:lpstr>Corbel</vt:lpstr>
      <vt:lpstr>League Spartan</vt:lpstr>
      <vt:lpstr>Symbol</vt:lpstr>
      <vt:lpstr>Londrina Solid</vt:lpstr>
      <vt:lpstr>Glacial Indifference Bold</vt:lpstr>
      <vt:lpstr>Arial</vt:lpstr>
      <vt:lpstr>Goudy Old Style</vt:lpstr>
      <vt:lpstr>Wingdings</vt:lpstr>
      <vt:lpstr>Glacial Indifference</vt: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  10:10 Thankfulness</dc:title>
  <dc:creator>Emily Jenkins</dc:creator>
  <cp:lastModifiedBy>Emily Jenkins</cp:lastModifiedBy>
  <cp:revision>7</cp:revision>
  <dcterms:created xsi:type="dcterms:W3CDTF">2006-08-16T00:00:00Z</dcterms:created>
  <dcterms:modified xsi:type="dcterms:W3CDTF">2026-05-06T11:10:50Z</dcterms:modified>
  <dc:identifier>DAF5q-sHgMk</dc:identifier>
</cp:coreProperties>
</file>