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>
        <p:scale>
          <a:sx n="40" d="100"/>
          <a:sy n="40" d="100"/>
        </p:scale>
        <p:origin x="1680" y="6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AE3E1-CF6D-4D5E-BA9F-EFD6FBF2F00D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86476-7D11-448A-B982-11E0082026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8237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AE3E1-CF6D-4D5E-BA9F-EFD6FBF2F00D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86476-7D11-448A-B982-11E0082026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0496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AE3E1-CF6D-4D5E-BA9F-EFD6FBF2F00D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86476-7D11-448A-B982-11E0082026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383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AE3E1-CF6D-4D5E-BA9F-EFD6FBF2F00D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86476-7D11-448A-B982-11E0082026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7072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AE3E1-CF6D-4D5E-BA9F-EFD6FBF2F00D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86476-7D11-448A-B982-11E0082026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8096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AE3E1-CF6D-4D5E-BA9F-EFD6FBF2F00D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86476-7D11-448A-B982-11E0082026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0689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AE3E1-CF6D-4D5E-BA9F-EFD6FBF2F00D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86476-7D11-448A-B982-11E0082026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317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AE3E1-CF6D-4D5E-BA9F-EFD6FBF2F00D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86476-7D11-448A-B982-11E0082026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7381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AE3E1-CF6D-4D5E-BA9F-EFD6FBF2F00D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86476-7D11-448A-B982-11E0082026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6028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AE3E1-CF6D-4D5E-BA9F-EFD6FBF2F00D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86476-7D11-448A-B982-11E0082026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17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AE3E1-CF6D-4D5E-BA9F-EFD6FBF2F00D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86476-7D11-448A-B982-11E0082026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6897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AE3E1-CF6D-4D5E-BA9F-EFD6FBF2F00D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086476-7D11-448A-B982-11E0082026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5029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dv8dHsxjLd8" TargetMode="Externa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12192000" cy="690086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797133" y="2126991"/>
            <a:ext cx="459773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0" dirty="0" smtClean="0"/>
              <a:t>THE BIBLE </a:t>
            </a:r>
            <a:endParaRPr lang="en-GB" sz="8000" dirty="0"/>
          </a:p>
        </p:txBody>
      </p:sp>
    </p:spTree>
    <p:extLst>
      <p:ext uri="{BB962C8B-B14F-4D97-AF65-F5344CB8AC3E}">
        <p14:creationId xmlns:p14="http://schemas.microsoft.com/office/powerpoint/2010/main" val="4044358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"/>
            <a:ext cx="12192000" cy="6900863"/>
          </a:xfrm>
          <a:prstGeom prst="rect">
            <a:avLst/>
          </a:prstGeom>
        </p:spPr>
      </p:pic>
      <p:pic>
        <p:nvPicPr>
          <p:cNvPr id="4" name="dv8dHsxjLd8"/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985308" y="447675"/>
            <a:ext cx="10197042" cy="5229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0349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1558"/>
            <a:ext cx="12192000" cy="690086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66701" y="268843"/>
            <a:ext cx="9163049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GB" sz="3200" dirty="0"/>
              <a:t>They had to thoroughly wash and prepare themselves</a:t>
            </a:r>
            <a:r>
              <a:rPr lang="en-GB" sz="3200" dirty="0" smtClean="0"/>
              <a:t>.</a:t>
            </a:r>
            <a:endParaRPr lang="en-GB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0" y="1122363"/>
            <a:ext cx="12380312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lvl="0"/>
            <a:r>
              <a:rPr lang="en-GB" sz="3200" dirty="0" smtClean="0"/>
              <a:t>They </a:t>
            </a:r>
            <a:r>
              <a:rPr lang="en-GB" sz="3200" dirty="0"/>
              <a:t>had to look at and say each word before writing it – not by memory</a:t>
            </a:r>
            <a:r>
              <a:rPr lang="en-GB" sz="3200" dirty="0" smtClean="0"/>
              <a:t>.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3483757" y="1987650"/>
            <a:ext cx="8441542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lvl="0" algn="r"/>
            <a:r>
              <a:rPr lang="en-GB" sz="3200" dirty="0" smtClean="0"/>
              <a:t>If </a:t>
            </a:r>
            <a:r>
              <a:rPr lang="en-GB" sz="3200" dirty="0"/>
              <a:t>they made a single mistake on the page </a:t>
            </a:r>
            <a:endParaRPr lang="en-GB" sz="3200" dirty="0" smtClean="0"/>
          </a:p>
          <a:p>
            <a:pPr lvl="0" algn="r"/>
            <a:r>
              <a:rPr lang="en-GB" sz="3200" dirty="0" smtClean="0"/>
              <a:t>then </a:t>
            </a:r>
            <a:r>
              <a:rPr lang="en-GB" sz="3200" dirty="0"/>
              <a:t>the whole page would need to be re-started</a:t>
            </a:r>
            <a:r>
              <a:rPr lang="en-GB" sz="3200" dirty="0" smtClean="0"/>
              <a:t>.</a:t>
            </a:r>
            <a:endParaRPr lang="en-GB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266701" y="3306918"/>
            <a:ext cx="5561907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lvl="0"/>
            <a:r>
              <a:rPr lang="en-GB" sz="3200" dirty="0" smtClean="0"/>
              <a:t>They </a:t>
            </a:r>
            <a:r>
              <a:rPr lang="en-GB" sz="3200" dirty="0"/>
              <a:t>had people to check </a:t>
            </a:r>
            <a:endParaRPr lang="en-GB" sz="3200" dirty="0" smtClean="0"/>
          </a:p>
          <a:p>
            <a:pPr lvl="0"/>
            <a:r>
              <a:rPr lang="en-GB" sz="3200" dirty="0" smtClean="0"/>
              <a:t>their </a:t>
            </a:r>
            <a:r>
              <a:rPr lang="en-GB" sz="3200" dirty="0"/>
              <a:t>work afterwards for errors</a:t>
            </a:r>
            <a:r>
              <a:rPr lang="en-GB" sz="3200" dirty="0" smtClean="0"/>
              <a:t>.</a:t>
            </a:r>
            <a:endParaRPr lang="en-GB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4848225" y="4719191"/>
            <a:ext cx="6987490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lvl="0"/>
            <a:r>
              <a:rPr lang="en-GB" sz="3200" dirty="0" smtClean="0"/>
              <a:t>If </a:t>
            </a:r>
            <a:r>
              <a:rPr lang="en-GB" sz="3200" dirty="0"/>
              <a:t>three pages were found to have errors</a:t>
            </a:r>
            <a:r>
              <a:rPr lang="en-GB" sz="3200" dirty="0" smtClean="0"/>
              <a:t>,</a:t>
            </a:r>
          </a:p>
          <a:p>
            <a:pPr lvl="0"/>
            <a:r>
              <a:rPr lang="en-GB" sz="3200" dirty="0" smtClean="0"/>
              <a:t>the </a:t>
            </a:r>
            <a:r>
              <a:rPr lang="en-GB" sz="3200" dirty="0"/>
              <a:t>whole manuscript was rewritten</a:t>
            </a:r>
            <a:r>
              <a:rPr lang="en-GB" sz="3200" dirty="0" smtClean="0"/>
              <a:t>.</a:t>
            </a:r>
            <a:endParaRPr lang="en-GB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266701" y="5257800"/>
            <a:ext cx="3057524" cy="107721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Arial Rounded MT Bold" panose="020F0704030504030204" pitchFamily="34" charset="0"/>
              </a:rPr>
              <a:t>1. They were meticulous</a:t>
            </a:r>
            <a:endParaRPr lang="en-GB" sz="32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6850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12192000" cy="690086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80674" y="478106"/>
            <a:ext cx="806115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dirty="0" smtClean="0"/>
              <a:t>2. They were cross checked with other manuscripts</a:t>
            </a:r>
            <a:endParaRPr lang="en-GB" sz="8000" dirty="0"/>
          </a:p>
        </p:txBody>
      </p:sp>
    </p:spTree>
    <p:extLst>
      <p:ext uri="{BB962C8B-B14F-4D97-AF65-F5344CB8AC3E}">
        <p14:creationId xmlns:p14="http://schemas.microsoft.com/office/powerpoint/2010/main" val="4041361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12192000" cy="690086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804737" y="1038890"/>
            <a:ext cx="806115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0" dirty="0" smtClean="0"/>
              <a:t>Life’s big questions……? </a:t>
            </a:r>
            <a:endParaRPr lang="en-GB" sz="8000" dirty="0"/>
          </a:p>
        </p:txBody>
      </p:sp>
    </p:spTree>
    <p:extLst>
      <p:ext uri="{BB962C8B-B14F-4D97-AF65-F5344CB8AC3E}">
        <p14:creationId xmlns:p14="http://schemas.microsoft.com/office/powerpoint/2010/main" val="2616330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12192000" cy="690086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804737" y="1038890"/>
            <a:ext cx="86868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/>
              <a:t>‘</a:t>
            </a:r>
            <a:r>
              <a:rPr lang="en-GB" sz="4000" dirty="0"/>
              <a:t>Man shall not live on bread alone, but on every word that comes from the mouth </a:t>
            </a:r>
            <a:r>
              <a:rPr lang="en-GB" sz="4000" dirty="0" smtClean="0"/>
              <a:t>of God.’                               Matthew 4:4</a:t>
            </a:r>
            <a:r>
              <a:rPr lang="en-GB" sz="8000" dirty="0" smtClean="0"/>
              <a:t> </a:t>
            </a:r>
            <a:endParaRPr lang="en-GB" sz="80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29149" y="2887395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4823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114</Words>
  <Application>Microsoft Office PowerPoint</Application>
  <PresentationFormat>Widescreen</PresentationFormat>
  <Paragraphs>13</Paragraphs>
  <Slides>6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Arial Rounded MT Bold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Emily Jenkins</dc:creator>
  <cp:lastModifiedBy>Emily Jenkins</cp:lastModifiedBy>
  <cp:revision>5</cp:revision>
  <dcterms:created xsi:type="dcterms:W3CDTF">2025-10-23T12:29:13Z</dcterms:created>
  <dcterms:modified xsi:type="dcterms:W3CDTF">2025-10-23T13:04:24Z</dcterms:modified>
</cp:coreProperties>
</file>